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526ED-CB45-48A6-9AB5-529006E7B5C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AD34C-2A74-41DA-9A9A-F4ABBEF0B92A}">
      <dgm:prSet phldrT="[Text]"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</a:t>
          </a:r>
          <a:r>
            <a:rPr lang="en-US" dirty="0" smtClean="0"/>
            <a:t>, </a:t>
          </a:r>
          <a:r>
            <a:rPr lang="en-US" dirty="0" err="1" smtClean="0"/>
            <a:t>დადგენილებით</a:t>
          </a:r>
          <a:r>
            <a:rPr lang="en-US" dirty="0" smtClean="0"/>
            <a:t> </a:t>
          </a:r>
          <a:r>
            <a:rPr lang="en-US" dirty="0" err="1" smtClean="0">
              <a:solidFill>
                <a:schemeClr val="bg1"/>
              </a:solidFill>
            </a:rPr>
            <a:t>განსაზღვრავს</a:t>
          </a:r>
          <a:r>
            <a:rPr lang="en-US" dirty="0" smtClean="0"/>
            <a:t> </a:t>
          </a:r>
          <a:r>
            <a:rPr lang="en-US" dirty="0" err="1" smtClean="0"/>
            <a:t>მხარჯავი</a:t>
          </a:r>
          <a:r>
            <a:rPr lang="en-US" dirty="0" smtClean="0"/>
            <a:t> </a:t>
          </a:r>
          <a:r>
            <a:rPr lang="en-US" dirty="0" err="1" smtClean="0"/>
            <a:t>დაწესებულებების</a:t>
          </a:r>
          <a:r>
            <a:rPr lang="en-US" dirty="0" smtClean="0"/>
            <a:t>, </a:t>
          </a:r>
          <a:r>
            <a:rPr lang="en-US" dirty="0" err="1" smtClean="0"/>
            <a:t>ავტონომიური</a:t>
          </a:r>
          <a:r>
            <a:rPr lang="en-US" dirty="0" smtClean="0"/>
            <a:t> </a:t>
          </a:r>
          <a:r>
            <a:rPr lang="en-US" dirty="0" err="1" smtClean="0"/>
            <a:t>რესპუბლიკების</a:t>
          </a:r>
          <a:r>
            <a:rPr lang="en-US" dirty="0" smtClean="0"/>
            <a:t> </a:t>
          </a:r>
          <a:r>
            <a:rPr lang="en-US" dirty="0" err="1" smtClean="0"/>
            <a:t>ხელისუფლების</a:t>
          </a:r>
          <a:r>
            <a:rPr lang="en-US" dirty="0" smtClean="0"/>
            <a:t> </a:t>
          </a:r>
          <a:r>
            <a:rPr lang="en-US" dirty="0" err="1" smtClean="0"/>
            <a:t>ორგანოებისა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ადგილობრივი</a:t>
          </a:r>
          <a:r>
            <a:rPr lang="en-US" dirty="0" smtClean="0"/>
            <a:t> </a:t>
          </a:r>
          <a:r>
            <a:rPr lang="en-US" dirty="0" err="1" smtClean="0"/>
            <a:t>ხელისუფლების</a:t>
          </a:r>
          <a:r>
            <a:rPr lang="en-US" dirty="0" smtClean="0"/>
            <a:t> </a:t>
          </a:r>
          <a:r>
            <a:rPr lang="en-US" dirty="0" err="1" smtClean="0"/>
            <a:t>ორგანოების</a:t>
          </a:r>
          <a:r>
            <a:rPr lang="en-US" dirty="0" smtClean="0"/>
            <a:t> </a:t>
          </a:r>
          <a:r>
            <a:rPr lang="en-US" dirty="0" err="1" smtClean="0"/>
            <a:t>მიერ</a:t>
          </a:r>
          <a:r>
            <a:rPr lang="en-US" dirty="0" smtClean="0"/>
            <a:t> </a:t>
          </a:r>
          <a:r>
            <a:rPr lang="en-US" dirty="0" err="1" smtClean="0"/>
            <a:t>წარსადგენი</a:t>
          </a:r>
          <a:r>
            <a:rPr lang="en-US" dirty="0" smtClean="0"/>
            <a:t> </a:t>
          </a:r>
          <a:r>
            <a:rPr lang="en-US" dirty="0" err="1" smtClean="0"/>
            <a:t>ინფორმაციის</a:t>
          </a:r>
          <a:r>
            <a:rPr lang="en-US" dirty="0" smtClean="0"/>
            <a:t> </a:t>
          </a:r>
          <a:r>
            <a:rPr lang="en-US" dirty="0" err="1" smtClean="0"/>
            <a:t>ნუსხას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წარდგენის</a:t>
          </a:r>
          <a:r>
            <a:rPr lang="en-US" dirty="0" smtClean="0"/>
            <a:t> </a:t>
          </a:r>
          <a:r>
            <a:rPr lang="en-US" dirty="0" err="1" smtClean="0"/>
            <a:t>ვადებს</a:t>
          </a:r>
          <a:r>
            <a:rPr lang="en-US" dirty="0" smtClean="0"/>
            <a:t>, BDD </a:t>
          </a:r>
          <a:r>
            <a:rPr lang="en-US" dirty="0" err="1" smtClean="0"/>
            <a:t>დოკუმენტის</a:t>
          </a:r>
          <a:r>
            <a:rPr lang="en-US" dirty="0" smtClean="0"/>
            <a:t> </a:t>
          </a:r>
          <a:r>
            <a:rPr lang="en-US" dirty="0" err="1" smtClean="0"/>
            <a:t>მომზადების</a:t>
          </a:r>
          <a:r>
            <a:rPr lang="en-US" dirty="0" smtClean="0"/>
            <a:t> </a:t>
          </a:r>
          <a:r>
            <a:rPr lang="en-US" dirty="0" err="1" smtClean="0"/>
            <a:t>მიზნით</a:t>
          </a:r>
          <a:r>
            <a:rPr lang="en-US" dirty="0" smtClean="0"/>
            <a:t>; </a:t>
          </a:r>
          <a:endParaRPr lang="en-US" dirty="0"/>
        </a:p>
      </dgm:t>
    </dgm:pt>
    <dgm:pt modelId="{BA0D10BF-86AA-4D7A-9D10-E82A1BD3EA77}" type="parTrans" cxnId="{8CE97F16-185C-4E39-9923-5582D6D0B3B2}">
      <dgm:prSet/>
      <dgm:spPr/>
      <dgm:t>
        <a:bodyPr/>
        <a:lstStyle/>
        <a:p>
          <a:endParaRPr lang="en-US"/>
        </a:p>
      </dgm:t>
    </dgm:pt>
    <dgm:pt modelId="{8366E6B1-8FD9-4FAB-81E0-DC4CF4BED90F}" type="sibTrans" cxnId="{8CE97F16-185C-4E39-9923-5582D6D0B3B2}">
      <dgm:prSet/>
      <dgm:spPr/>
      <dgm:t>
        <a:bodyPr/>
        <a:lstStyle/>
        <a:p>
          <a:endParaRPr lang="en-US"/>
        </a:p>
      </dgm:t>
    </dgm:pt>
    <dgm:pt modelId="{220C2AD2-E412-495B-96ED-D0875064CC2F}">
      <dgm:prSet phldrT="[Text]"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</a:t>
          </a:r>
          <a:r>
            <a:rPr lang="en-US" dirty="0" smtClean="0"/>
            <a:t>,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პარლამენტს</a:t>
          </a:r>
          <a:r>
            <a:rPr lang="en-US" dirty="0" smtClean="0"/>
            <a:t> </a:t>
          </a:r>
          <a:r>
            <a:rPr lang="en-US" dirty="0" err="1" smtClean="0"/>
            <a:t>შესათანხმებლად</a:t>
          </a:r>
          <a:r>
            <a:rPr lang="en-US" dirty="0" smtClean="0"/>
            <a:t> </a:t>
          </a:r>
          <a:r>
            <a:rPr lang="en-US" dirty="0" err="1" smtClean="0"/>
            <a:t>წარუდგენს</a:t>
          </a:r>
          <a:r>
            <a:rPr lang="en-US" dirty="0" smtClean="0"/>
            <a:t> </a:t>
          </a:r>
          <a:r>
            <a:rPr lang="en-US" dirty="0" err="1" smtClean="0"/>
            <a:t>ინფორმაციას</a:t>
          </a:r>
          <a:r>
            <a:rPr lang="en-US" dirty="0" smtClean="0"/>
            <a:t> </a:t>
          </a:r>
          <a:r>
            <a:rPr lang="en-US" dirty="0" err="1" smtClean="0"/>
            <a:t>ძირითადი</a:t>
          </a:r>
          <a:r>
            <a:rPr lang="en-US" dirty="0" smtClean="0"/>
            <a:t> </a:t>
          </a:r>
          <a:r>
            <a:rPr lang="en-US" dirty="0" err="1" smtClean="0"/>
            <a:t>მაკროეკონომიკური</a:t>
          </a:r>
          <a:r>
            <a:rPr lang="en-US" dirty="0" smtClean="0"/>
            <a:t> </a:t>
          </a:r>
          <a:r>
            <a:rPr lang="en-US" dirty="0" err="1" smtClean="0"/>
            <a:t>პროგნოზებისა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სამინისტროების</a:t>
          </a:r>
          <a:r>
            <a:rPr lang="en-US" dirty="0" smtClean="0"/>
            <a:t> </a:t>
          </a:r>
          <a:r>
            <a:rPr lang="en-US" dirty="0" err="1" smtClean="0"/>
            <a:t>ძირითადი</a:t>
          </a:r>
          <a:r>
            <a:rPr lang="en-US" dirty="0" smtClean="0"/>
            <a:t> </a:t>
          </a:r>
          <a:r>
            <a:rPr lang="en-US" dirty="0" err="1" smtClean="0"/>
            <a:t>მიმართულებების</a:t>
          </a:r>
          <a:r>
            <a:rPr lang="en-US" dirty="0" smtClean="0"/>
            <a:t> </a:t>
          </a:r>
          <a:r>
            <a:rPr lang="en-US" dirty="0" err="1" smtClean="0"/>
            <a:t>შესახებ</a:t>
          </a:r>
          <a:endParaRPr lang="en-US" dirty="0"/>
        </a:p>
      </dgm:t>
    </dgm:pt>
    <dgm:pt modelId="{7830D5B3-BB52-4B87-AEDE-4A5C7202FDE8}" type="parTrans" cxnId="{A9152428-FD54-48A4-945D-E79A8BF26685}">
      <dgm:prSet/>
      <dgm:spPr/>
      <dgm:t>
        <a:bodyPr/>
        <a:lstStyle/>
        <a:p>
          <a:endParaRPr lang="en-US"/>
        </a:p>
      </dgm:t>
    </dgm:pt>
    <dgm:pt modelId="{E511ED9E-925E-460E-8E98-F30D3052FA61}" type="sibTrans" cxnId="{A9152428-FD54-48A4-945D-E79A8BF26685}">
      <dgm:prSet/>
      <dgm:spPr/>
      <dgm:t>
        <a:bodyPr/>
        <a:lstStyle/>
        <a:p>
          <a:endParaRPr lang="en-US"/>
        </a:p>
      </dgm:t>
    </dgm:pt>
    <dgm:pt modelId="{A1831C28-0FCF-44FA-8FE4-63F5843D49B0}">
      <dgm:prSet phldrT="[Text]"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სამინისტროები</a:t>
          </a:r>
          <a:r>
            <a:rPr lang="en-US" dirty="0" smtClean="0"/>
            <a:t> </a:t>
          </a:r>
          <a:r>
            <a:rPr lang="en-US" dirty="0" err="1" smtClean="0"/>
            <a:t>ამტკიცებენ</a:t>
          </a:r>
          <a:r>
            <a:rPr lang="en-US" dirty="0" smtClean="0"/>
            <a:t> </a:t>
          </a:r>
          <a:r>
            <a:rPr lang="en-US" dirty="0" err="1" smtClean="0"/>
            <a:t>თავიანთ</a:t>
          </a:r>
          <a:r>
            <a:rPr lang="en-US" dirty="0" smtClean="0"/>
            <a:t> </a:t>
          </a:r>
          <a:r>
            <a:rPr lang="en-US" dirty="0" err="1" smtClean="0"/>
            <a:t>საშუალოვადიან</a:t>
          </a:r>
          <a:r>
            <a:rPr lang="en-US" dirty="0" smtClean="0"/>
            <a:t> </a:t>
          </a:r>
          <a:r>
            <a:rPr lang="en-US" dirty="0" err="1" smtClean="0"/>
            <a:t>სამოქმედო</a:t>
          </a:r>
          <a:r>
            <a:rPr lang="en-US" dirty="0" smtClean="0"/>
            <a:t> </a:t>
          </a:r>
          <a:r>
            <a:rPr lang="en-US" dirty="0" err="1" smtClean="0"/>
            <a:t>გეგმებს</a:t>
          </a:r>
          <a:r>
            <a:rPr lang="en-US" dirty="0" smtClean="0"/>
            <a:t>, </a:t>
          </a:r>
          <a:r>
            <a:rPr lang="en-US" dirty="0" err="1" smtClean="0"/>
            <a:t>რომლებიც</a:t>
          </a:r>
          <a:r>
            <a:rPr lang="en-US" dirty="0" smtClean="0"/>
            <a:t> </a:t>
          </a:r>
          <a:r>
            <a:rPr lang="en-US" dirty="0" err="1" smtClean="0"/>
            <a:t>მოიცავს</a:t>
          </a:r>
          <a:r>
            <a:rPr lang="en-US" dirty="0" smtClean="0"/>
            <a:t> </a:t>
          </a:r>
          <a:r>
            <a:rPr lang="en-US" dirty="0" err="1" smtClean="0"/>
            <a:t>პრიორიტეტებს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მათ</a:t>
          </a:r>
          <a:r>
            <a:rPr lang="en-US" dirty="0" smtClean="0"/>
            <a:t> </a:t>
          </a:r>
          <a:r>
            <a:rPr lang="en-US" dirty="0" err="1" smtClean="0"/>
            <a:t>მისაღწევად</a:t>
          </a:r>
          <a:r>
            <a:rPr lang="en-US" dirty="0" smtClean="0"/>
            <a:t> </a:t>
          </a:r>
          <a:r>
            <a:rPr lang="en-US" dirty="0" err="1" smtClean="0"/>
            <a:t>განსახორციელებელ</a:t>
          </a:r>
          <a:r>
            <a:rPr lang="en-US" dirty="0" smtClean="0"/>
            <a:t> </a:t>
          </a:r>
          <a:r>
            <a:rPr lang="en-US" dirty="0" err="1" smtClean="0"/>
            <a:t>პროგრამებსა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ღონისძიებებს</a:t>
          </a:r>
          <a:r>
            <a:rPr lang="en-US" dirty="0" smtClean="0"/>
            <a:t>; </a:t>
          </a:r>
          <a:endParaRPr lang="en-US" dirty="0"/>
        </a:p>
      </dgm:t>
    </dgm:pt>
    <dgm:pt modelId="{87CA41BA-84D9-4681-A1A3-9C7515F50AF4}" type="parTrans" cxnId="{D0FC319B-9B3C-4BE8-AC71-89D78CFF2CD2}">
      <dgm:prSet/>
      <dgm:spPr/>
      <dgm:t>
        <a:bodyPr/>
        <a:lstStyle/>
        <a:p>
          <a:endParaRPr lang="en-US"/>
        </a:p>
      </dgm:t>
    </dgm:pt>
    <dgm:pt modelId="{3ECF03C4-7F38-4286-A95D-1792FA963845}" type="sibTrans" cxnId="{D0FC319B-9B3C-4BE8-AC71-89D78CFF2CD2}">
      <dgm:prSet/>
      <dgm:spPr/>
      <dgm:t>
        <a:bodyPr/>
        <a:lstStyle/>
        <a:p>
          <a:endParaRPr lang="en-US"/>
        </a:p>
      </dgm:t>
    </dgm:pt>
    <dgm:pt modelId="{F8E2396F-9FC5-4F0A-B1F4-004091E61590}">
      <dgm:prSet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</a:t>
          </a:r>
          <a:r>
            <a:rPr lang="en-US" dirty="0" smtClean="0"/>
            <a:t> </a:t>
          </a:r>
          <a:r>
            <a:rPr lang="en-US" dirty="0" err="1" smtClean="0"/>
            <a:t>იწონებს</a:t>
          </a:r>
          <a:r>
            <a:rPr lang="en-US" dirty="0" smtClean="0"/>
            <a:t> BDD </a:t>
          </a:r>
          <a:r>
            <a:rPr lang="en-US" dirty="0" err="1" smtClean="0"/>
            <a:t>დოკუმენტის</a:t>
          </a:r>
          <a:r>
            <a:rPr lang="en-US" dirty="0" smtClean="0"/>
            <a:t> </a:t>
          </a:r>
          <a:r>
            <a:rPr lang="en-US" dirty="0" err="1" smtClean="0"/>
            <a:t>პირველად</a:t>
          </a:r>
          <a:r>
            <a:rPr lang="en-US" dirty="0" smtClean="0"/>
            <a:t> </a:t>
          </a:r>
          <a:r>
            <a:rPr lang="en-US" dirty="0" err="1" smtClean="0"/>
            <a:t>ვარიანტს</a:t>
          </a:r>
          <a:endParaRPr lang="en-US" dirty="0"/>
        </a:p>
      </dgm:t>
    </dgm:pt>
    <dgm:pt modelId="{0AFE2452-A8FA-4B0D-9FC0-122835DC886E}" type="parTrans" cxnId="{77487E60-DE42-404A-8C1E-CD9C9497DAC0}">
      <dgm:prSet/>
      <dgm:spPr/>
      <dgm:t>
        <a:bodyPr/>
        <a:lstStyle/>
        <a:p>
          <a:endParaRPr lang="en-US"/>
        </a:p>
      </dgm:t>
    </dgm:pt>
    <dgm:pt modelId="{BC2D9590-DC12-44AE-9AC3-2D9C65BE966F}" type="sibTrans" cxnId="{77487E60-DE42-404A-8C1E-CD9C9497DAC0}">
      <dgm:prSet/>
      <dgm:spPr/>
      <dgm:t>
        <a:bodyPr/>
        <a:lstStyle/>
        <a:p>
          <a:endParaRPr lang="en-US"/>
        </a:p>
      </dgm:t>
    </dgm:pt>
    <dgm:pt modelId="{9741D6C6-D722-4373-BD9B-DE7AD949C6A5}" type="pres">
      <dgm:prSet presAssocID="{387526ED-CB45-48A6-9AB5-529006E7B5C7}" presName="Name0" presStyleCnt="0">
        <dgm:presLayoutVars>
          <dgm:chMax val="7"/>
          <dgm:chPref val="7"/>
          <dgm:dir/>
        </dgm:presLayoutVars>
      </dgm:prSet>
      <dgm:spPr/>
    </dgm:pt>
    <dgm:pt modelId="{DE99487A-740F-4811-98E5-81284E77D659}" type="pres">
      <dgm:prSet presAssocID="{387526ED-CB45-48A6-9AB5-529006E7B5C7}" presName="Name1" presStyleCnt="0"/>
      <dgm:spPr/>
    </dgm:pt>
    <dgm:pt modelId="{8D1BC171-0673-4076-8727-832215A166AD}" type="pres">
      <dgm:prSet presAssocID="{387526ED-CB45-48A6-9AB5-529006E7B5C7}" presName="cycle" presStyleCnt="0"/>
      <dgm:spPr/>
    </dgm:pt>
    <dgm:pt modelId="{FDB24BD4-693D-405F-9DEF-F23D13E03CDC}" type="pres">
      <dgm:prSet presAssocID="{387526ED-CB45-48A6-9AB5-529006E7B5C7}" presName="srcNode" presStyleLbl="node1" presStyleIdx="0" presStyleCnt="4"/>
      <dgm:spPr/>
    </dgm:pt>
    <dgm:pt modelId="{CC01CA1B-C58C-4AFD-BA13-8AAB693328DC}" type="pres">
      <dgm:prSet presAssocID="{387526ED-CB45-48A6-9AB5-529006E7B5C7}" presName="conn" presStyleLbl="parChTrans1D2" presStyleIdx="0" presStyleCnt="1"/>
      <dgm:spPr/>
    </dgm:pt>
    <dgm:pt modelId="{664FC40D-5376-4334-AE4D-B9A4CEE21B53}" type="pres">
      <dgm:prSet presAssocID="{387526ED-CB45-48A6-9AB5-529006E7B5C7}" presName="extraNode" presStyleLbl="node1" presStyleIdx="0" presStyleCnt="4"/>
      <dgm:spPr/>
    </dgm:pt>
    <dgm:pt modelId="{37DDAE48-E18D-4C15-8C78-79D3F3DEA06B}" type="pres">
      <dgm:prSet presAssocID="{387526ED-CB45-48A6-9AB5-529006E7B5C7}" presName="dstNode" presStyleLbl="node1" presStyleIdx="0" presStyleCnt="4"/>
      <dgm:spPr/>
    </dgm:pt>
    <dgm:pt modelId="{2770DE68-B344-4116-9399-0FF6E65870DD}" type="pres">
      <dgm:prSet presAssocID="{491AD34C-2A74-41DA-9A9A-F4ABBEF0B92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46735-CDB7-4520-840A-24933519B7D0}" type="pres">
      <dgm:prSet presAssocID="{491AD34C-2A74-41DA-9A9A-F4ABBEF0B92A}" presName="accent_1" presStyleCnt="0"/>
      <dgm:spPr/>
    </dgm:pt>
    <dgm:pt modelId="{63798DBC-6111-4489-9DA8-2A5C71871C80}" type="pres">
      <dgm:prSet presAssocID="{491AD34C-2A74-41DA-9A9A-F4ABBEF0B92A}" presName="accentRepeatNode" presStyleLbl="solidFgAcc1" presStyleIdx="0" presStyleCnt="4"/>
      <dgm:spPr>
        <a:solidFill>
          <a:srgbClr val="FFFF00"/>
        </a:solidFill>
      </dgm:spPr>
    </dgm:pt>
    <dgm:pt modelId="{B0B02215-CE1A-475B-8820-1563A6933089}" type="pres">
      <dgm:prSet presAssocID="{220C2AD2-E412-495B-96ED-D0875064CC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DBC68-523E-4205-8500-0FD8591BAEB0}" type="pres">
      <dgm:prSet presAssocID="{220C2AD2-E412-495B-96ED-D0875064CC2F}" presName="accent_2" presStyleCnt="0"/>
      <dgm:spPr/>
    </dgm:pt>
    <dgm:pt modelId="{0DCC54BE-5996-4267-AA34-290FCF9233F6}" type="pres">
      <dgm:prSet presAssocID="{220C2AD2-E412-495B-96ED-D0875064CC2F}" presName="accentRepeatNode" presStyleLbl="solidFgAcc1" presStyleIdx="1" presStyleCnt="4"/>
      <dgm:spPr>
        <a:solidFill>
          <a:srgbClr val="FFFF00"/>
        </a:solidFill>
      </dgm:spPr>
    </dgm:pt>
    <dgm:pt modelId="{4C1D7382-AA5C-4877-A79E-350ACCACB811}" type="pres">
      <dgm:prSet presAssocID="{A1831C28-0FCF-44FA-8FE4-63F5843D49B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2E54F-387B-4C01-8D8B-84D46F425A11}" type="pres">
      <dgm:prSet presAssocID="{A1831C28-0FCF-44FA-8FE4-63F5843D49B0}" presName="accent_3" presStyleCnt="0"/>
      <dgm:spPr/>
    </dgm:pt>
    <dgm:pt modelId="{2F0E980D-8EC2-4BC1-A4C2-C82BB2AC08E3}" type="pres">
      <dgm:prSet presAssocID="{A1831C28-0FCF-44FA-8FE4-63F5843D49B0}" presName="accentRepeatNode" presStyleLbl="solidFgAcc1" presStyleIdx="2" presStyleCnt="4" custLinFactNeighborX="-5550" custLinFactNeighborY="-3117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C6F8B59-C0F5-42CC-8DD8-586E8464F46A}" type="pres">
      <dgm:prSet presAssocID="{F8E2396F-9FC5-4F0A-B1F4-004091E6159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58DB3-9B7B-4D8E-9CC0-FECBC1CDAF63}" type="pres">
      <dgm:prSet presAssocID="{F8E2396F-9FC5-4F0A-B1F4-004091E61590}" presName="accent_4" presStyleCnt="0"/>
      <dgm:spPr/>
    </dgm:pt>
    <dgm:pt modelId="{8DAE9DA8-E00E-4694-97A8-0ABC6717983A}" type="pres">
      <dgm:prSet presAssocID="{F8E2396F-9FC5-4F0A-B1F4-004091E61590}" presName="accentRepeatNode" presStyleLbl="solidFgAcc1" presStyleIdx="3" presStyleCnt="4"/>
      <dgm:spPr>
        <a:solidFill>
          <a:srgbClr val="FFFF00"/>
        </a:solidFill>
        <a:ln>
          <a:noFill/>
        </a:ln>
      </dgm:spPr>
    </dgm:pt>
  </dgm:ptLst>
  <dgm:cxnLst>
    <dgm:cxn modelId="{D0FC319B-9B3C-4BE8-AC71-89D78CFF2CD2}" srcId="{387526ED-CB45-48A6-9AB5-529006E7B5C7}" destId="{A1831C28-0FCF-44FA-8FE4-63F5843D49B0}" srcOrd="2" destOrd="0" parTransId="{87CA41BA-84D9-4681-A1A3-9C7515F50AF4}" sibTransId="{3ECF03C4-7F38-4286-A95D-1792FA963845}"/>
    <dgm:cxn modelId="{8CE97F16-185C-4E39-9923-5582D6D0B3B2}" srcId="{387526ED-CB45-48A6-9AB5-529006E7B5C7}" destId="{491AD34C-2A74-41DA-9A9A-F4ABBEF0B92A}" srcOrd="0" destOrd="0" parTransId="{BA0D10BF-86AA-4D7A-9D10-E82A1BD3EA77}" sibTransId="{8366E6B1-8FD9-4FAB-81E0-DC4CF4BED90F}"/>
    <dgm:cxn modelId="{532A373F-55AD-4C5A-AD46-E581D3849D94}" type="presOf" srcId="{A1831C28-0FCF-44FA-8FE4-63F5843D49B0}" destId="{4C1D7382-AA5C-4877-A79E-350ACCACB811}" srcOrd="0" destOrd="0" presId="urn:microsoft.com/office/officeart/2008/layout/VerticalCurvedList"/>
    <dgm:cxn modelId="{45346AC0-B9F3-43A2-942C-2EE0C144973C}" type="presOf" srcId="{220C2AD2-E412-495B-96ED-D0875064CC2F}" destId="{B0B02215-CE1A-475B-8820-1563A6933089}" srcOrd="0" destOrd="0" presId="urn:microsoft.com/office/officeart/2008/layout/VerticalCurvedList"/>
    <dgm:cxn modelId="{7647697D-5626-48D8-A37D-E15873C8C691}" type="presOf" srcId="{387526ED-CB45-48A6-9AB5-529006E7B5C7}" destId="{9741D6C6-D722-4373-BD9B-DE7AD949C6A5}" srcOrd="0" destOrd="0" presId="urn:microsoft.com/office/officeart/2008/layout/VerticalCurvedList"/>
    <dgm:cxn modelId="{FBC3797E-757A-41C1-8945-B08BE13E7D8A}" type="presOf" srcId="{F8E2396F-9FC5-4F0A-B1F4-004091E61590}" destId="{BC6F8B59-C0F5-42CC-8DD8-586E8464F46A}" srcOrd="0" destOrd="0" presId="urn:microsoft.com/office/officeart/2008/layout/VerticalCurvedList"/>
    <dgm:cxn modelId="{A9152428-FD54-48A4-945D-E79A8BF26685}" srcId="{387526ED-CB45-48A6-9AB5-529006E7B5C7}" destId="{220C2AD2-E412-495B-96ED-D0875064CC2F}" srcOrd="1" destOrd="0" parTransId="{7830D5B3-BB52-4B87-AEDE-4A5C7202FDE8}" sibTransId="{E511ED9E-925E-460E-8E98-F30D3052FA61}"/>
    <dgm:cxn modelId="{0ECF970A-8C40-4F39-98A9-368BBB4354CF}" type="presOf" srcId="{8366E6B1-8FD9-4FAB-81E0-DC4CF4BED90F}" destId="{CC01CA1B-C58C-4AFD-BA13-8AAB693328DC}" srcOrd="0" destOrd="0" presId="urn:microsoft.com/office/officeart/2008/layout/VerticalCurvedList"/>
    <dgm:cxn modelId="{77487E60-DE42-404A-8C1E-CD9C9497DAC0}" srcId="{387526ED-CB45-48A6-9AB5-529006E7B5C7}" destId="{F8E2396F-9FC5-4F0A-B1F4-004091E61590}" srcOrd="3" destOrd="0" parTransId="{0AFE2452-A8FA-4B0D-9FC0-122835DC886E}" sibTransId="{BC2D9590-DC12-44AE-9AC3-2D9C65BE966F}"/>
    <dgm:cxn modelId="{9B474EFA-380D-45D2-B2C3-B8A7CED585B3}" type="presOf" srcId="{491AD34C-2A74-41DA-9A9A-F4ABBEF0B92A}" destId="{2770DE68-B344-4116-9399-0FF6E65870DD}" srcOrd="0" destOrd="0" presId="urn:microsoft.com/office/officeart/2008/layout/VerticalCurvedList"/>
    <dgm:cxn modelId="{0A0FEC8C-7363-480D-BE69-1D15229EF4E7}" type="presParOf" srcId="{9741D6C6-D722-4373-BD9B-DE7AD949C6A5}" destId="{DE99487A-740F-4811-98E5-81284E77D659}" srcOrd="0" destOrd="0" presId="urn:microsoft.com/office/officeart/2008/layout/VerticalCurvedList"/>
    <dgm:cxn modelId="{2DDDB776-A59B-4131-BE96-AEC439BE3724}" type="presParOf" srcId="{DE99487A-740F-4811-98E5-81284E77D659}" destId="{8D1BC171-0673-4076-8727-832215A166AD}" srcOrd="0" destOrd="0" presId="urn:microsoft.com/office/officeart/2008/layout/VerticalCurvedList"/>
    <dgm:cxn modelId="{5CA99668-19E3-4EE2-9038-5C3C0DD6528B}" type="presParOf" srcId="{8D1BC171-0673-4076-8727-832215A166AD}" destId="{FDB24BD4-693D-405F-9DEF-F23D13E03CDC}" srcOrd="0" destOrd="0" presId="urn:microsoft.com/office/officeart/2008/layout/VerticalCurvedList"/>
    <dgm:cxn modelId="{4B23BDD4-38B1-4751-9254-9C635AE144BB}" type="presParOf" srcId="{8D1BC171-0673-4076-8727-832215A166AD}" destId="{CC01CA1B-C58C-4AFD-BA13-8AAB693328DC}" srcOrd="1" destOrd="0" presId="urn:microsoft.com/office/officeart/2008/layout/VerticalCurvedList"/>
    <dgm:cxn modelId="{9242EC44-0BED-4D99-9E5D-EC94442D34D4}" type="presParOf" srcId="{8D1BC171-0673-4076-8727-832215A166AD}" destId="{664FC40D-5376-4334-AE4D-B9A4CEE21B53}" srcOrd="2" destOrd="0" presId="urn:microsoft.com/office/officeart/2008/layout/VerticalCurvedList"/>
    <dgm:cxn modelId="{4E6CD8CB-6BE6-483C-AB06-D7EED243C4DF}" type="presParOf" srcId="{8D1BC171-0673-4076-8727-832215A166AD}" destId="{37DDAE48-E18D-4C15-8C78-79D3F3DEA06B}" srcOrd="3" destOrd="0" presId="urn:microsoft.com/office/officeart/2008/layout/VerticalCurvedList"/>
    <dgm:cxn modelId="{791AE923-EBB9-44D4-9AB5-01BDADFCDACA}" type="presParOf" srcId="{DE99487A-740F-4811-98E5-81284E77D659}" destId="{2770DE68-B344-4116-9399-0FF6E65870DD}" srcOrd="1" destOrd="0" presId="urn:microsoft.com/office/officeart/2008/layout/VerticalCurvedList"/>
    <dgm:cxn modelId="{78716485-87E5-4CC2-A4E6-8247C01C0A3E}" type="presParOf" srcId="{DE99487A-740F-4811-98E5-81284E77D659}" destId="{E0546735-CDB7-4520-840A-24933519B7D0}" srcOrd="2" destOrd="0" presId="urn:microsoft.com/office/officeart/2008/layout/VerticalCurvedList"/>
    <dgm:cxn modelId="{96CB8549-9D04-4D8A-936A-B5011E7F92DC}" type="presParOf" srcId="{E0546735-CDB7-4520-840A-24933519B7D0}" destId="{63798DBC-6111-4489-9DA8-2A5C71871C80}" srcOrd="0" destOrd="0" presId="urn:microsoft.com/office/officeart/2008/layout/VerticalCurvedList"/>
    <dgm:cxn modelId="{21C9E8FA-AE87-4B46-94E3-C41232D228C1}" type="presParOf" srcId="{DE99487A-740F-4811-98E5-81284E77D659}" destId="{B0B02215-CE1A-475B-8820-1563A6933089}" srcOrd="3" destOrd="0" presId="urn:microsoft.com/office/officeart/2008/layout/VerticalCurvedList"/>
    <dgm:cxn modelId="{1628ECEF-92E0-48EA-B232-B30A8F4CDB60}" type="presParOf" srcId="{DE99487A-740F-4811-98E5-81284E77D659}" destId="{326DBC68-523E-4205-8500-0FD8591BAEB0}" srcOrd="4" destOrd="0" presId="urn:microsoft.com/office/officeart/2008/layout/VerticalCurvedList"/>
    <dgm:cxn modelId="{D91BE287-00A0-4B3E-8F97-20BD4C9BC1AE}" type="presParOf" srcId="{326DBC68-523E-4205-8500-0FD8591BAEB0}" destId="{0DCC54BE-5996-4267-AA34-290FCF9233F6}" srcOrd="0" destOrd="0" presId="urn:microsoft.com/office/officeart/2008/layout/VerticalCurvedList"/>
    <dgm:cxn modelId="{8308F0D3-2BE8-4871-9915-6C1F55CAF01B}" type="presParOf" srcId="{DE99487A-740F-4811-98E5-81284E77D659}" destId="{4C1D7382-AA5C-4877-A79E-350ACCACB811}" srcOrd="5" destOrd="0" presId="urn:microsoft.com/office/officeart/2008/layout/VerticalCurvedList"/>
    <dgm:cxn modelId="{0205ADF4-F494-47FD-8875-8FE750A22C0B}" type="presParOf" srcId="{DE99487A-740F-4811-98E5-81284E77D659}" destId="{4882E54F-387B-4C01-8D8B-84D46F425A11}" srcOrd="6" destOrd="0" presId="urn:microsoft.com/office/officeart/2008/layout/VerticalCurvedList"/>
    <dgm:cxn modelId="{48F1E864-74B3-4B8E-9F65-46FF51E47516}" type="presParOf" srcId="{4882E54F-387B-4C01-8D8B-84D46F425A11}" destId="{2F0E980D-8EC2-4BC1-A4C2-C82BB2AC08E3}" srcOrd="0" destOrd="0" presId="urn:microsoft.com/office/officeart/2008/layout/VerticalCurvedList"/>
    <dgm:cxn modelId="{EBC9C4DE-E4C8-4331-8B41-7DA73FF15404}" type="presParOf" srcId="{DE99487A-740F-4811-98E5-81284E77D659}" destId="{BC6F8B59-C0F5-42CC-8DD8-586E8464F46A}" srcOrd="7" destOrd="0" presId="urn:microsoft.com/office/officeart/2008/layout/VerticalCurvedList"/>
    <dgm:cxn modelId="{7898693A-4650-4FBA-996D-C04F761A92C0}" type="presParOf" srcId="{DE99487A-740F-4811-98E5-81284E77D659}" destId="{32758DB3-9B7B-4D8E-9CC0-FECBC1CDAF63}" srcOrd="8" destOrd="0" presId="urn:microsoft.com/office/officeart/2008/layout/VerticalCurvedList"/>
    <dgm:cxn modelId="{211BEFA3-E406-4ACF-9FE8-E335F6590F5F}" type="presParOf" srcId="{32758DB3-9B7B-4D8E-9CC0-FECBC1CDAF63}" destId="{8DAE9DA8-E00E-4694-97A8-0ABC671798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94F18-33CF-49C1-9592-41B42E6A6DCC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76D65F-6901-4A99-8EEC-EA4375185026}">
      <dgm:prSet phldrT="[Text]"/>
      <dgm:spPr/>
      <dgm:t>
        <a:bodyPr/>
        <a:lstStyle/>
        <a:p>
          <a:r>
            <a:rPr lang="ka-GE" dirty="0" smtClean="0"/>
            <a:t>1 სექტემბრამდე</a:t>
          </a:r>
          <a:endParaRPr lang="en-US" dirty="0"/>
        </a:p>
      </dgm:t>
    </dgm:pt>
    <dgm:pt modelId="{78F283FB-8EF1-4272-819F-AF60033212CA}" type="parTrans" cxnId="{C0B3A2CA-B27B-4950-B7E9-CF63246CFBC1}">
      <dgm:prSet/>
      <dgm:spPr/>
      <dgm:t>
        <a:bodyPr/>
        <a:lstStyle/>
        <a:p>
          <a:endParaRPr lang="en-US"/>
        </a:p>
      </dgm:t>
    </dgm:pt>
    <dgm:pt modelId="{B65CCBDC-20A8-4CE3-9B03-5518B3C7379B}" type="sibTrans" cxnId="{C0B3A2CA-B27B-4950-B7E9-CF63246CFBC1}">
      <dgm:prSet/>
      <dgm:spPr/>
      <dgm:t>
        <a:bodyPr/>
        <a:lstStyle/>
        <a:p>
          <a:endParaRPr lang="en-US"/>
        </a:p>
      </dgm:t>
    </dgm:pt>
    <dgm:pt modelId="{BA6833FA-BD3D-46E3-920E-9F4E64711274}">
      <dgm:prSet phldrT="[Text]"/>
      <dgm:spPr/>
      <dgm:t>
        <a:bodyPr/>
        <a:lstStyle/>
        <a:p>
          <a:r>
            <a:rPr lang="en-US" dirty="0" err="1" smtClean="0"/>
            <a:t>მხარჯავი</a:t>
          </a:r>
          <a:r>
            <a:rPr lang="en-US" dirty="0" smtClean="0"/>
            <a:t> </a:t>
          </a:r>
          <a:r>
            <a:rPr lang="en-US" dirty="0" err="1" smtClean="0"/>
            <a:t>დაწესებულებები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ფინანსთა</a:t>
          </a:r>
          <a:r>
            <a:rPr lang="en-US" dirty="0" smtClean="0"/>
            <a:t> </a:t>
          </a:r>
          <a:r>
            <a:rPr lang="en-US" dirty="0" err="1" smtClean="0"/>
            <a:t>სამინისტროს</a:t>
          </a:r>
          <a:r>
            <a:rPr lang="en-US" dirty="0" smtClean="0"/>
            <a:t> </a:t>
          </a:r>
          <a:r>
            <a:rPr lang="en-US" dirty="0" err="1" smtClean="0"/>
            <a:t>წარუდგენენ</a:t>
          </a:r>
          <a:r>
            <a:rPr lang="en-US" dirty="0" smtClean="0"/>
            <a:t> </a:t>
          </a:r>
          <a:r>
            <a:rPr lang="en-US" dirty="0" err="1" smtClean="0"/>
            <a:t>საბიუჯეტო</a:t>
          </a:r>
          <a:r>
            <a:rPr lang="en-US" dirty="0" smtClean="0"/>
            <a:t> </a:t>
          </a:r>
          <a:r>
            <a:rPr lang="en-US" dirty="0" err="1" smtClean="0"/>
            <a:t>განაცხადებს</a:t>
          </a:r>
          <a:r>
            <a:rPr lang="en-US" dirty="0" smtClean="0"/>
            <a:t> </a:t>
          </a:r>
          <a:endParaRPr lang="en-US" dirty="0"/>
        </a:p>
      </dgm:t>
    </dgm:pt>
    <dgm:pt modelId="{0761D450-BA63-4689-BF46-CE5C68F530D4}" type="parTrans" cxnId="{ACD9A1E0-776A-46ED-AFFB-59070807CC6F}">
      <dgm:prSet/>
      <dgm:spPr/>
      <dgm:t>
        <a:bodyPr/>
        <a:lstStyle/>
        <a:p>
          <a:endParaRPr lang="en-US"/>
        </a:p>
      </dgm:t>
    </dgm:pt>
    <dgm:pt modelId="{BB64A072-70E5-40DB-8E37-80671C449737}" type="sibTrans" cxnId="{ACD9A1E0-776A-46ED-AFFB-59070807CC6F}">
      <dgm:prSet/>
      <dgm:spPr/>
      <dgm:t>
        <a:bodyPr/>
        <a:lstStyle/>
        <a:p>
          <a:endParaRPr lang="en-US"/>
        </a:p>
      </dgm:t>
    </dgm:pt>
    <dgm:pt modelId="{3442C591-03DB-4F70-8706-94E2D709CDFB}">
      <dgm:prSet phldrT="[Text]"/>
      <dgm:spPr/>
      <dgm:t>
        <a:bodyPr/>
        <a:lstStyle/>
        <a:p>
          <a:r>
            <a:rPr lang="ka-GE" dirty="0" smtClean="0"/>
            <a:t>25 სექტემბრამდე</a:t>
          </a:r>
          <a:endParaRPr lang="en-US" dirty="0"/>
        </a:p>
      </dgm:t>
    </dgm:pt>
    <dgm:pt modelId="{9A4F7CDC-22B3-42B6-A739-D5D80F95BDDC}" type="parTrans" cxnId="{CB1E795E-FE1B-4CF6-876E-5B9A08C83B1A}">
      <dgm:prSet/>
      <dgm:spPr/>
      <dgm:t>
        <a:bodyPr/>
        <a:lstStyle/>
        <a:p>
          <a:endParaRPr lang="en-US"/>
        </a:p>
      </dgm:t>
    </dgm:pt>
    <dgm:pt modelId="{DC36E19D-BAAF-4C20-B946-69C767004CD2}" type="sibTrans" cxnId="{CB1E795E-FE1B-4CF6-876E-5B9A08C83B1A}">
      <dgm:prSet/>
      <dgm:spPr/>
      <dgm:t>
        <a:bodyPr/>
        <a:lstStyle/>
        <a:p>
          <a:endParaRPr lang="en-US"/>
        </a:p>
      </dgm:t>
    </dgm:pt>
    <dgm:pt modelId="{C8ED0E37-EEF9-4A62-B338-DBF1C51F55F3}">
      <dgm:prSet phldrT="[Text]"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ფინანსთა</a:t>
          </a:r>
          <a:r>
            <a:rPr lang="en-US" dirty="0" smtClean="0"/>
            <a:t> </a:t>
          </a:r>
          <a:r>
            <a:rPr lang="en-US" dirty="0" err="1" smtClean="0"/>
            <a:t>სამინისტრო</a:t>
          </a:r>
          <a:r>
            <a:rPr lang="en-US" dirty="0" smtClean="0"/>
            <a:t> </a:t>
          </a:r>
          <a:r>
            <a:rPr lang="en-US" dirty="0" err="1" smtClean="0"/>
            <a:t>განიხილავს</a:t>
          </a:r>
          <a:r>
            <a:rPr lang="en-US" dirty="0" smtClean="0"/>
            <a:t> </a:t>
          </a:r>
          <a:r>
            <a:rPr lang="en-US" dirty="0" err="1" smtClean="0"/>
            <a:t>საბიუჯეტო</a:t>
          </a:r>
          <a:r>
            <a:rPr lang="en-US" dirty="0" smtClean="0"/>
            <a:t> </a:t>
          </a:r>
          <a:r>
            <a:rPr lang="en-US" dirty="0" err="1" smtClean="0"/>
            <a:t>განაცხადებს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განსახილველად</a:t>
          </a:r>
          <a:r>
            <a:rPr lang="en-US" dirty="0" smtClean="0"/>
            <a:t> </a:t>
          </a:r>
          <a:r>
            <a:rPr lang="en-US" dirty="0" err="1" smtClean="0"/>
            <a:t>წარუდგენს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მთავრობას</a:t>
          </a:r>
          <a:r>
            <a:rPr lang="en-US" dirty="0" smtClean="0"/>
            <a:t> </a:t>
          </a:r>
          <a:r>
            <a:rPr lang="en-US" dirty="0" err="1" smtClean="0"/>
            <a:t>არაუგვიანეს</a:t>
          </a:r>
          <a:r>
            <a:rPr lang="en-US" dirty="0" smtClean="0"/>
            <a:t> 15 </a:t>
          </a:r>
          <a:r>
            <a:rPr lang="en-US" dirty="0" err="1" smtClean="0"/>
            <a:t>სექტემბრისა</a:t>
          </a:r>
          <a:r>
            <a:rPr lang="en-US" dirty="0" smtClean="0"/>
            <a:t> (</a:t>
          </a:r>
          <a:r>
            <a:rPr lang="en-US" dirty="0" err="1" smtClean="0"/>
            <a:t>პირველ</a:t>
          </a:r>
          <a:r>
            <a:rPr lang="en-US" dirty="0" smtClean="0"/>
            <a:t> </a:t>
          </a:r>
          <a:r>
            <a:rPr lang="en-US" dirty="0" err="1" smtClean="0"/>
            <a:t>ვარიანტს</a:t>
          </a:r>
          <a:r>
            <a:rPr lang="en-US" dirty="0" smtClean="0"/>
            <a:t>), </a:t>
          </a:r>
          <a:r>
            <a:rPr lang="en-US" dirty="0" err="1" smtClean="0"/>
            <a:t>ხოლო</a:t>
          </a:r>
          <a:r>
            <a:rPr lang="en-US" dirty="0" smtClean="0"/>
            <a:t> </a:t>
          </a:r>
          <a:r>
            <a:rPr lang="en-US" dirty="0" err="1" smtClean="0"/>
            <a:t>განახლებულ</a:t>
          </a:r>
          <a:r>
            <a:rPr lang="en-US" dirty="0" smtClean="0"/>
            <a:t> </a:t>
          </a:r>
          <a:r>
            <a:rPr lang="en-US" dirty="0" err="1" smtClean="0"/>
            <a:t>დოკუმენტს</a:t>
          </a:r>
          <a:r>
            <a:rPr lang="en-US" dirty="0" smtClean="0"/>
            <a:t> </a:t>
          </a:r>
          <a:r>
            <a:rPr lang="en-US" dirty="0" err="1" smtClean="0"/>
            <a:t>არაუგვიანეს</a:t>
          </a:r>
          <a:r>
            <a:rPr lang="en-US" dirty="0" smtClean="0"/>
            <a:t> 25 </a:t>
          </a:r>
          <a:r>
            <a:rPr lang="en-US" dirty="0" err="1" smtClean="0"/>
            <a:t>სექტემბრისა</a:t>
          </a:r>
          <a:r>
            <a:rPr lang="en-US" dirty="0" smtClean="0"/>
            <a:t>; </a:t>
          </a:r>
          <a:endParaRPr lang="en-US" dirty="0"/>
        </a:p>
      </dgm:t>
    </dgm:pt>
    <dgm:pt modelId="{5C799257-0AA5-4E0D-943B-D35DE5EE174D}" type="parTrans" cxnId="{8037FB31-2E71-4CDA-86BD-36F9A5983F13}">
      <dgm:prSet/>
      <dgm:spPr/>
      <dgm:t>
        <a:bodyPr/>
        <a:lstStyle/>
        <a:p>
          <a:endParaRPr lang="en-US"/>
        </a:p>
      </dgm:t>
    </dgm:pt>
    <dgm:pt modelId="{0E0C3F90-3E6F-4381-AB7A-879C3297084E}" type="sibTrans" cxnId="{8037FB31-2E71-4CDA-86BD-36F9A5983F13}">
      <dgm:prSet/>
      <dgm:spPr/>
      <dgm:t>
        <a:bodyPr/>
        <a:lstStyle/>
        <a:p>
          <a:endParaRPr lang="en-US"/>
        </a:p>
      </dgm:t>
    </dgm:pt>
    <dgm:pt modelId="{809C8F50-618D-4C7A-89AF-9FDD3FAC4FE1}">
      <dgm:prSet phldrT="[Text]"/>
      <dgm:spPr/>
      <dgm:t>
        <a:bodyPr/>
        <a:lstStyle/>
        <a:p>
          <a:r>
            <a:rPr lang="ka-GE" dirty="0" smtClean="0"/>
            <a:t>1 ოქტომბრამდე</a:t>
          </a:r>
          <a:endParaRPr lang="en-US" dirty="0"/>
        </a:p>
      </dgm:t>
    </dgm:pt>
    <dgm:pt modelId="{6EEF4D73-D2C6-4C89-B948-E97931A22616}" type="parTrans" cxnId="{95F802E0-D65F-4A56-8587-31F1144868A5}">
      <dgm:prSet/>
      <dgm:spPr/>
      <dgm:t>
        <a:bodyPr/>
        <a:lstStyle/>
        <a:p>
          <a:endParaRPr lang="en-US"/>
        </a:p>
      </dgm:t>
    </dgm:pt>
    <dgm:pt modelId="{B9050C94-5E16-4C6E-91E0-602BF2A81917}" type="sibTrans" cxnId="{95F802E0-D65F-4A56-8587-31F1144868A5}">
      <dgm:prSet/>
      <dgm:spPr/>
      <dgm:t>
        <a:bodyPr/>
        <a:lstStyle/>
        <a:p>
          <a:endParaRPr lang="en-US"/>
        </a:p>
      </dgm:t>
    </dgm:pt>
    <dgm:pt modelId="{1F18CBE1-4986-4AAE-B100-56F7887D6DF1}">
      <dgm:prSet phldrT="[Text]"/>
      <dgm:spPr/>
      <dgm:t>
        <a:bodyPr/>
        <a:lstStyle/>
        <a:p>
          <a:r>
            <a:rPr lang="ka-GE" dirty="0" smtClean="0"/>
            <a:t>22 ოქტომბრამდე</a:t>
          </a:r>
          <a:endParaRPr lang="en-US" dirty="0"/>
        </a:p>
      </dgm:t>
    </dgm:pt>
    <dgm:pt modelId="{9775D2D0-94D0-4E94-A87E-C04D6117320D}" type="parTrans" cxnId="{990A0EAA-CD09-4BAF-ACEF-1F8CE4BB26C9}">
      <dgm:prSet/>
      <dgm:spPr/>
      <dgm:t>
        <a:bodyPr/>
        <a:lstStyle/>
        <a:p>
          <a:endParaRPr lang="en-US"/>
        </a:p>
      </dgm:t>
    </dgm:pt>
    <dgm:pt modelId="{FD081D43-D2BC-4C9C-BAB2-E3C53A64C136}" type="sibTrans" cxnId="{990A0EAA-CD09-4BAF-ACEF-1F8CE4BB26C9}">
      <dgm:prSet/>
      <dgm:spPr/>
      <dgm:t>
        <a:bodyPr/>
        <a:lstStyle/>
        <a:p>
          <a:endParaRPr lang="en-US"/>
        </a:p>
      </dgm:t>
    </dgm:pt>
    <dgm:pt modelId="{273C8F66-2980-4B70-B4C2-EE2F0F4BB3A1}">
      <dgm:prSet phldrT="[Text]"/>
      <dgm:spPr/>
      <dgm:t>
        <a:bodyPr/>
        <a:lstStyle/>
        <a:p>
          <a:r>
            <a:rPr lang="ka-GE" dirty="0" smtClean="0"/>
            <a:t>5 ნოემბრამდე</a:t>
          </a:r>
          <a:endParaRPr lang="en-US" dirty="0"/>
        </a:p>
      </dgm:t>
    </dgm:pt>
    <dgm:pt modelId="{689983A9-3A98-4FEF-B10F-17445DE58E6B}" type="parTrans" cxnId="{9D7F5BA8-4273-4139-8B79-770816281B9F}">
      <dgm:prSet/>
      <dgm:spPr/>
      <dgm:t>
        <a:bodyPr/>
        <a:lstStyle/>
        <a:p>
          <a:endParaRPr lang="en-US"/>
        </a:p>
      </dgm:t>
    </dgm:pt>
    <dgm:pt modelId="{75E9B600-D9C2-4526-9BDF-4C3F13B4132A}" type="sibTrans" cxnId="{9D7F5BA8-4273-4139-8B79-770816281B9F}">
      <dgm:prSet/>
      <dgm:spPr/>
      <dgm:t>
        <a:bodyPr/>
        <a:lstStyle/>
        <a:p>
          <a:endParaRPr lang="en-US"/>
        </a:p>
      </dgm:t>
    </dgm:pt>
    <dgm:pt modelId="{704F15A8-4DF4-4791-B64A-A4A0B540B545}">
      <dgm:prSet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პარლამენტს</a:t>
          </a:r>
          <a:r>
            <a:rPr lang="en-US" dirty="0" smtClean="0"/>
            <a:t> </a:t>
          </a:r>
          <a:r>
            <a:rPr lang="en-US" dirty="0" err="1" smtClean="0"/>
            <a:t>წარუდგენს</a:t>
          </a:r>
          <a:r>
            <a:rPr lang="en-US" dirty="0" smtClean="0"/>
            <a:t> </a:t>
          </a:r>
          <a:r>
            <a:rPr lang="en-US" dirty="0" err="1" smtClean="0"/>
            <a:t>სახელმწიფო</a:t>
          </a:r>
          <a:r>
            <a:rPr lang="en-US" dirty="0" smtClean="0"/>
            <a:t> </a:t>
          </a:r>
          <a:r>
            <a:rPr lang="en-US" dirty="0" err="1" smtClean="0"/>
            <a:t>ბიუჯეტის</a:t>
          </a:r>
          <a:r>
            <a:rPr lang="en-US" dirty="0" smtClean="0"/>
            <a:t> </a:t>
          </a:r>
          <a:r>
            <a:rPr lang="en-US" dirty="0" err="1" smtClean="0"/>
            <a:t>პროექტს</a:t>
          </a:r>
          <a:r>
            <a:rPr lang="en-US" dirty="0" smtClean="0"/>
            <a:t> </a:t>
          </a:r>
          <a:r>
            <a:rPr lang="en-US" dirty="0" err="1" smtClean="0"/>
            <a:t>თანდართულ</a:t>
          </a:r>
          <a:r>
            <a:rPr lang="en-US" dirty="0" smtClean="0"/>
            <a:t> </a:t>
          </a:r>
          <a:r>
            <a:rPr lang="en-US" dirty="0" err="1" smtClean="0"/>
            <a:t>მასალებთან</a:t>
          </a:r>
          <a:r>
            <a:rPr lang="en-US" dirty="0" smtClean="0"/>
            <a:t> </a:t>
          </a:r>
          <a:r>
            <a:rPr lang="en-US" dirty="0" err="1" smtClean="0"/>
            <a:t>ერთად</a:t>
          </a:r>
          <a:r>
            <a:rPr lang="en-US" dirty="0" smtClean="0"/>
            <a:t>; </a:t>
          </a:r>
          <a:endParaRPr lang="en-US" dirty="0"/>
        </a:p>
      </dgm:t>
    </dgm:pt>
    <dgm:pt modelId="{A9136C28-2342-4CF1-B64B-56FF5252BFF3}" type="parTrans" cxnId="{5C4D9B4C-9C4A-440F-BD01-C0C433F95864}">
      <dgm:prSet/>
      <dgm:spPr/>
      <dgm:t>
        <a:bodyPr/>
        <a:lstStyle/>
        <a:p>
          <a:endParaRPr lang="en-US"/>
        </a:p>
      </dgm:t>
    </dgm:pt>
    <dgm:pt modelId="{3D62E2D8-B2AA-4045-B942-AC01BDB2EE46}" type="sibTrans" cxnId="{5C4D9B4C-9C4A-440F-BD01-C0C433F95864}">
      <dgm:prSet/>
      <dgm:spPr/>
      <dgm:t>
        <a:bodyPr/>
        <a:lstStyle/>
        <a:p>
          <a:endParaRPr lang="en-US"/>
        </a:p>
      </dgm:t>
    </dgm:pt>
    <dgm:pt modelId="{6059E23F-E5F8-47E8-B342-3E4CF7546E3E}">
      <dgm:prSet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პარლამენტი</a:t>
          </a:r>
          <a:r>
            <a:rPr lang="en-US" dirty="0" smtClean="0"/>
            <a:t> </a:t>
          </a:r>
          <a:r>
            <a:rPr lang="en-US" dirty="0" err="1" smtClean="0"/>
            <a:t>უგზავნის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მთავრობას</a:t>
          </a:r>
          <a:r>
            <a:rPr lang="en-US" dirty="0" smtClean="0"/>
            <a:t> </a:t>
          </a:r>
          <a:r>
            <a:rPr lang="en-US" dirty="0" err="1" smtClean="0"/>
            <a:t>განხილულ</a:t>
          </a:r>
          <a:r>
            <a:rPr lang="en-US" dirty="0" smtClean="0"/>
            <a:t> </a:t>
          </a:r>
          <a:r>
            <a:rPr lang="en-US" dirty="0" err="1" smtClean="0"/>
            <a:t>სახელმწიფო</a:t>
          </a:r>
          <a:r>
            <a:rPr lang="en-US" dirty="0" smtClean="0"/>
            <a:t> </a:t>
          </a:r>
          <a:r>
            <a:rPr lang="en-US" dirty="0" err="1" smtClean="0"/>
            <a:t>ბიუჯეტის</a:t>
          </a:r>
          <a:r>
            <a:rPr lang="en-US" dirty="0" smtClean="0"/>
            <a:t> </a:t>
          </a:r>
          <a:r>
            <a:rPr lang="en-US" dirty="0" err="1" smtClean="0"/>
            <a:t>პროექტს</a:t>
          </a:r>
          <a:r>
            <a:rPr lang="en-US" dirty="0" smtClean="0"/>
            <a:t>; </a:t>
          </a:r>
          <a:endParaRPr lang="en-US" dirty="0"/>
        </a:p>
      </dgm:t>
    </dgm:pt>
    <dgm:pt modelId="{0B7F6394-5FBB-46F6-A51B-521A91A7F10D}" type="parTrans" cxnId="{54A5EDDB-51D3-4B86-9DC5-20725E935339}">
      <dgm:prSet/>
      <dgm:spPr/>
      <dgm:t>
        <a:bodyPr/>
        <a:lstStyle/>
        <a:p>
          <a:endParaRPr lang="en-US"/>
        </a:p>
      </dgm:t>
    </dgm:pt>
    <dgm:pt modelId="{2A50E139-46D0-43C4-9A37-465711E100D0}" type="sibTrans" cxnId="{54A5EDDB-51D3-4B86-9DC5-20725E935339}">
      <dgm:prSet/>
      <dgm:spPr/>
      <dgm:t>
        <a:bodyPr/>
        <a:lstStyle/>
        <a:p>
          <a:endParaRPr lang="en-US"/>
        </a:p>
      </dgm:t>
    </dgm:pt>
    <dgm:pt modelId="{FE121F29-C070-4262-A292-B2312C6C74DA}">
      <dgm:prSet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</a:t>
          </a:r>
          <a:r>
            <a:rPr lang="en-US" dirty="0" smtClean="0"/>
            <a:t> </a:t>
          </a:r>
          <a:r>
            <a:rPr lang="en-US" dirty="0" err="1" smtClean="0"/>
            <a:t>სახელმწიფო</a:t>
          </a:r>
          <a:r>
            <a:rPr lang="en-US" dirty="0" smtClean="0"/>
            <a:t> </a:t>
          </a:r>
          <a:r>
            <a:rPr lang="en-US" dirty="0" err="1" smtClean="0"/>
            <a:t>ბიუჯეტის</a:t>
          </a:r>
          <a:r>
            <a:rPr lang="en-US" dirty="0" smtClean="0"/>
            <a:t> </a:t>
          </a:r>
          <a:r>
            <a:rPr lang="en-US" dirty="0" err="1" smtClean="0"/>
            <a:t>პროექტისა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BDD </a:t>
          </a:r>
          <a:r>
            <a:rPr lang="en-US" dirty="0" err="1" smtClean="0"/>
            <a:t>დოკუმენტის</a:t>
          </a:r>
          <a:r>
            <a:rPr lang="en-US" dirty="0" smtClean="0"/>
            <a:t> </a:t>
          </a:r>
          <a:r>
            <a:rPr lang="en-US" dirty="0" err="1" smtClean="0"/>
            <a:t>გადამუშავებულ</a:t>
          </a:r>
          <a:r>
            <a:rPr lang="en-US" dirty="0" smtClean="0"/>
            <a:t> </a:t>
          </a:r>
          <a:r>
            <a:rPr lang="en-US" dirty="0" err="1" smtClean="0"/>
            <a:t>ვარიანტებს</a:t>
          </a:r>
          <a:r>
            <a:rPr lang="en-US" dirty="0" smtClean="0"/>
            <a:t> </a:t>
          </a:r>
          <a:r>
            <a:rPr lang="en-US" dirty="0" err="1" smtClean="0"/>
            <a:t>ხელმეორედ</a:t>
          </a:r>
          <a:r>
            <a:rPr lang="en-US" dirty="0" smtClean="0"/>
            <a:t> </a:t>
          </a:r>
          <a:r>
            <a:rPr lang="en-US" dirty="0" err="1" smtClean="0"/>
            <a:t>წარუდგენს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პარლამენტს</a:t>
          </a:r>
          <a:r>
            <a:rPr lang="en-US" dirty="0" smtClean="0"/>
            <a:t>; </a:t>
          </a:r>
          <a:endParaRPr lang="en-US" dirty="0"/>
        </a:p>
      </dgm:t>
    </dgm:pt>
    <dgm:pt modelId="{5F682F81-B30B-45F6-B57D-5443CE41D139}" type="parTrans" cxnId="{E9D6F040-8FF2-4E98-9D21-6F440AAB4205}">
      <dgm:prSet/>
      <dgm:spPr/>
      <dgm:t>
        <a:bodyPr/>
        <a:lstStyle/>
        <a:p>
          <a:endParaRPr lang="en-US"/>
        </a:p>
      </dgm:t>
    </dgm:pt>
    <dgm:pt modelId="{FCBB4247-0688-4F01-9FDD-12AA3BC14349}" type="sibTrans" cxnId="{E9D6F040-8FF2-4E98-9D21-6F440AAB4205}">
      <dgm:prSet/>
      <dgm:spPr/>
      <dgm:t>
        <a:bodyPr/>
        <a:lstStyle/>
        <a:p>
          <a:endParaRPr lang="en-US"/>
        </a:p>
      </dgm:t>
    </dgm:pt>
    <dgm:pt modelId="{53C2A6D3-1163-420B-B19B-3E8A10BA3981}">
      <dgm:prSet phldrT="[Text]"/>
      <dgm:spPr/>
      <dgm:t>
        <a:bodyPr/>
        <a:lstStyle/>
        <a:p>
          <a:r>
            <a:rPr lang="ka-GE" dirty="0" smtClean="0"/>
            <a:t>15 ნოემბრამდე</a:t>
          </a:r>
          <a:endParaRPr lang="en-US" dirty="0"/>
        </a:p>
      </dgm:t>
    </dgm:pt>
    <dgm:pt modelId="{15A2F656-A822-4CC4-8964-84F9599363FB}" type="parTrans" cxnId="{3D18E421-5C88-4D2D-A380-42CC04863B7F}">
      <dgm:prSet/>
      <dgm:spPr/>
      <dgm:t>
        <a:bodyPr/>
        <a:lstStyle/>
        <a:p>
          <a:endParaRPr lang="en-US"/>
        </a:p>
      </dgm:t>
    </dgm:pt>
    <dgm:pt modelId="{E1C47773-564E-4087-B402-F4B8370218E8}" type="sibTrans" cxnId="{3D18E421-5C88-4D2D-A380-42CC04863B7F}">
      <dgm:prSet/>
      <dgm:spPr/>
      <dgm:t>
        <a:bodyPr/>
        <a:lstStyle/>
        <a:p>
          <a:endParaRPr lang="en-US"/>
        </a:p>
      </dgm:t>
    </dgm:pt>
    <dgm:pt modelId="{95B5CA20-D67F-44A3-9ED8-654039813658}">
      <dgm:prSet/>
      <dgm:spPr/>
      <dgm:t>
        <a:bodyPr/>
        <a:lstStyle/>
        <a:p>
          <a:r>
            <a:rPr lang="en-US" dirty="0" err="1" smtClean="0"/>
            <a:t>პლენარულ</a:t>
          </a:r>
          <a:r>
            <a:rPr lang="en-US" dirty="0" smtClean="0"/>
            <a:t> </a:t>
          </a:r>
          <a:r>
            <a:rPr lang="en-US" dirty="0" err="1" smtClean="0"/>
            <a:t>სხდომაზე</a:t>
          </a:r>
          <a:r>
            <a:rPr lang="en-US" dirty="0" smtClean="0"/>
            <a:t> </a:t>
          </a:r>
          <a:r>
            <a:rPr lang="en-US" dirty="0" err="1" smtClean="0"/>
            <a:t>გამოთქმული</a:t>
          </a:r>
          <a:r>
            <a:rPr lang="en-US" dirty="0" smtClean="0"/>
            <a:t> </a:t>
          </a:r>
          <a:r>
            <a:rPr lang="en-US" dirty="0" err="1" smtClean="0"/>
            <a:t>შენიშვნები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წინადადებები</a:t>
          </a:r>
          <a:r>
            <a:rPr lang="en-US" dirty="0" smtClean="0"/>
            <a:t> </a:t>
          </a:r>
          <a:r>
            <a:rPr lang="en-US" dirty="0" err="1" smtClean="0"/>
            <a:t>ეგზავნება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მთავრობას</a:t>
          </a:r>
          <a:r>
            <a:rPr lang="en-US" dirty="0" smtClean="0"/>
            <a:t>. </a:t>
          </a:r>
          <a:endParaRPr lang="en-US" dirty="0"/>
        </a:p>
      </dgm:t>
    </dgm:pt>
    <dgm:pt modelId="{CDC4B853-A86B-45EE-858B-E0F51C72B1B9}" type="parTrans" cxnId="{224DDDA9-8FB6-40D9-B3AB-7291076F387B}">
      <dgm:prSet/>
      <dgm:spPr/>
      <dgm:t>
        <a:bodyPr/>
        <a:lstStyle/>
        <a:p>
          <a:endParaRPr lang="en-US"/>
        </a:p>
      </dgm:t>
    </dgm:pt>
    <dgm:pt modelId="{214BFCE1-6E13-4F22-B168-45FADC464CD1}" type="sibTrans" cxnId="{224DDDA9-8FB6-40D9-B3AB-7291076F387B}">
      <dgm:prSet/>
      <dgm:spPr/>
      <dgm:t>
        <a:bodyPr/>
        <a:lstStyle/>
        <a:p>
          <a:endParaRPr lang="en-US"/>
        </a:p>
      </dgm:t>
    </dgm:pt>
    <dgm:pt modelId="{04DCC784-714F-4F10-BB04-480FAEA67DA5}" type="pres">
      <dgm:prSet presAssocID="{6C694F18-33CF-49C1-9592-41B42E6A6DCC}" presName="Name0" presStyleCnt="0">
        <dgm:presLayoutVars>
          <dgm:dir/>
          <dgm:animLvl val="lvl"/>
          <dgm:resizeHandles/>
        </dgm:presLayoutVars>
      </dgm:prSet>
      <dgm:spPr/>
    </dgm:pt>
    <dgm:pt modelId="{9ADFCC7C-0BA0-4B4E-9D02-4D90B42EB222}" type="pres">
      <dgm:prSet presAssocID="{0D76D65F-6901-4A99-8EEC-EA4375185026}" presName="linNode" presStyleCnt="0"/>
      <dgm:spPr/>
    </dgm:pt>
    <dgm:pt modelId="{81483FF7-3FBC-446A-A1D2-C19DAA2BD8AC}" type="pres">
      <dgm:prSet presAssocID="{0D76D65F-6901-4A99-8EEC-EA4375185026}" presName="parentShp" presStyleLbl="node1" presStyleIdx="0" presStyleCnt="6">
        <dgm:presLayoutVars>
          <dgm:bulletEnabled val="1"/>
        </dgm:presLayoutVars>
      </dgm:prSet>
      <dgm:spPr/>
    </dgm:pt>
    <dgm:pt modelId="{299CCA72-80CA-4ED9-B86A-72253E5CF3C5}" type="pres">
      <dgm:prSet presAssocID="{0D76D65F-6901-4A99-8EEC-EA437518502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DDDF1-510A-4272-89CE-9CAFCCBB7FA6}" type="pres">
      <dgm:prSet presAssocID="{B65CCBDC-20A8-4CE3-9B03-5518B3C7379B}" presName="spacing" presStyleCnt="0"/>
      <dgm:spPr/>
    </dgm:pt>
    <dgm:pt modelId="{D916ADD4-7605-4ED7-9B31-0D9953AC60D5}" type="pres">
      <dgm:prSet presAssocID="{3442C591-03DB-4F70-8706-94E2D709CDFB}" presName="linNode" presStyleCnt="0"/>
      <dgm:spPr/>
    </dgm:pt>
    <dgm:pt modelId="{52CD33FB-A68E-4BFB-AE86-BDB4085FFCEC}" type="pres">
      <dgm:prSet presAssocID="{3442C591-03DB-4F70-8706-94E2D709CDFB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14F62-4690-4290-84C5-218ED1169EF4}" type="pres">
      <dgm:prSet presAssocID="{3442C591-03DB-4F70-8706-94E2D709CDFB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CDC14-1348-4AC7-A596-CB3E4539E323}" type="pres">
      <dgm:prSet presAssocID="{DC36E19D-BAAF-4C20-B946-69C767004CD2}" presName="spacing" presStyleCnt="0"/>
      <dgm:spPr/>
    </dgm:pt>
    <dgm:pt modelId="{D9750C21-026B-4A36-BE39-23027A50121E}" type="pres">
      <dgm:prSet presAssocID="{809C8F50-618D-4C7A-89AF-9FDD3FAC4FE1}" presName="linNode" presStyleCnt="0"/>
      <dgm:spPr/>
    </dgm:pt>
    <dgm:pt modelId="{AD55C191-92B5-456D-A0BC-7C6FE7CB5621}" type="pres">
      <dgm:prSet presAssocID="{809C8F50-618D-4C7A-89AF-9FDD3FAC4FE1}" presName="parentShp" presStyleLbl="node1" presStyleIdx="2" presStyleCnt="6">
        <dgm:presLayoutVars>
          <dgm:bulletEnabled val="1"/>
        </dgm:presLayoutVars>
      </dgm:prSet>
      <dgm:spPr/>
    </dgm:pt>
    <dgm:pt modelId="{1C20AF16-4FF8-482B-8933-3C5A92B8F731}" type="pres">
      <dgm:prSet presAssocID="{809C8F50-618D-4C7A-89AF-9FDD3FAC4FE1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8E40C-4E81-42EE-8E8A-DEA65CFFE7E5}" type="pres">
      <dgm:prSet presAssocID="{B9050C94-5E16-4C6E-91E0-602BF2A81917}" presName="spacing" presStyleCnt="0"/>
      <dgm:spPr/>
    </dgm:pt>
    <dgm:pt modelId="{661F8E4D-116E-4240-8DE2-0CAEBAC73FE6}" type="pres">
      <dgm:prSet presAssocID="{1F18CBE1-4986-4AAE-B100-56F7887D6DF1}" presName="linNode" presStyleCnt="0"/>
      <dgm:spPr/>
    </dgm:pt>
    <dgm:pt modelId="{8F468F70-5C09-455F-8744-6F66C5D3931E}" type="pres">
      <dgm:prSet presAssocID="{1F18CBE1-4986-4AAE-B100-56F7887D6DF1}" presName="parentShp" presStyleLbl="node1" presStyleIdx="3" presStyleCnt="6">
        <dgm:presLayoutVars>
          <dgm:bulletEnabled val="1"/>
        </dgm:presLayoutVars>
      </dgm:prSet>
      <dgm:spPr/>
    </dgm:pt>
    <dgm:pt modelId="{415C91BD-845C-44AB-8D71-E1B67E9AABF9}" type="pres">
      <dgm:prSet presAssocID="{1F18CBE1-4986-4AAE-B100-56F7887D6DF1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21317-80F2-4B79-A073-7ECC3055517A}" type="pres">
      <dgm:prSet presAssocID="{FD081D43-D2BC-4C9C-BAB2-E3C53A64C136}" presName="spacing" presStyleCnt="0"/>
      <dgm:spPr/>
    </dgm:pt>
    <dgm:pt modelId="{218ED528-4787-414F-96AA-F3ED2C2A8374}" type="pres">
      <dgm:prSet presAssocID="{273C8F66-2980-4B70-B4C2-EE2F0F4BB3A1}" presName="linNode" presStyleCnt="0"/>
      <dgm:spPr/>
    </dgm:pt>
    <dgm:pt modelId="{C7E2B82D-35FF-4F1C-B6CE-D3077EE2B262}" type="pres">
      <dgm:prSet presAssocID="{273C8F66-2980-4B70-B4C2-EE2F0F4BB3A1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9E5A5-4823-4E81-BCF3-BCBAE6FCBE2B}" type="pres">
      <dgm:prSet presAssocID="{273C8F66-2980-4B70-B4C2-EE2F0F4BB3A1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5FC76-05A2-4F36-B7F3-E6C839D3908A}" type="pres">
      <dgm:prSet presAssocID="{75E9B600-D9C2-4526-9BDF-4C3F13B4132A}" presName="spacing" presStyleCnt="0"/>
      <dgm:spPr/>
    </dgm:pt>
    <dgm:pt modelId="{047AAD19-36FA-467D-AD4E-E55FF75C7EFD}" type="pres">
      <dgm:prSet presAssocID="{53C2A6D3-1163-420B-B19B-3E8A10BA3981}" presName="linNode" presStyleCnt="0"/>
      <dgm:spPr/>
    </dgm:pt>
    <dgm:pt modelId="{F0D1EEAC-6770-471B-BC6E-B32636B4F924}" type="pres">
      <dgm:prSet presAssocID="{53C2A6D3-1163-420B-B19B-3E8A10BA3981}" presName="parentShp" presStyleLbl="node1" presStyleIdx="5" presStyleCnt="6">
        <dgm:presLayoutVars>
          <dgm:bulletEnabled val="1"/>
        </dgm:presLayoutVars>
      </dgm:prSet>
      <dgm:spPr/>
    </dgm:pt>
    <dgm:pt modelId="{41A965CA-7F6A-4585-A1A5-6221E8C1AFFB}" type="pres">
      <dgm:prSet presAssocID="{53C2A6D3-1163-420B-B19B-3E8A10BA3981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E4BC7-8088-452C-A2E1-F058FD8D530B}" type="presOf" srcId="{1F18CBE1-4986-4AAE-B100-56F7887D6DF1}" destId="{8F468F70-5C09-455F-8744-6F66C5D3931E}" srcOrd="0" destOrd="0" presId="urn:microsoft.com/office/officeart/2005/8/layout/vList6"/>
    <dgm:cxn modelId="{9D7F5BA8-4273-4139-8B79-770816281B9F}" srcId="{6C694F18-33CF-49C1-9592-41B42E6A6DCC}" destId="{273C8F66-2980-4B70-B4C2-EE2F0F4BB3A1}" srcOrd="4" destOrd="0" parTransId="{689983A9-3A98-4FEF-B10F-17445DE58E6B}" sibTransId="{75E9B600-D9C2-4526-9BDF-4C3F13B4132A}"/>
    <dgm:cxn modelId="{969F01E7-A110-4058-B367-F654F6ACACD2}" type="presOf" srcId="{6059E23F-E5F8-47E8-B342-3E4CF7546E3E}" destId="{415C91BD-845C-44AB-8D71-E1B67E9AABF9}" srcOrd="0" destOrd="0" presId="urn:microsoft.com/office/officeart/2005/8/layout/vList6"/>
    <dgm:cxn modelId="{5F303875-5A07-4693-BD12-E58BAE856816}" type="presOf" srcId="{0D76D65F-6901-4A99-8EEC-EA4375185026}" destId="{81483FF7-3FBC-446A-A1D2-C19DAA2BD8AC}" srcOrd="0" destOrd="0" presId="urn:microsoft.com/office/officeart/2005/8/layout/vList6"/>
    <dgm:cxn modelId="{54A5EDDB-51D3-4B86-9DC5-20725E935339}" srcId="{1F18CBE1-4986-4AAE-B100-56F7887D6DF1}" destId="{6059E23F-E5F8-47E8-B342-3E4CF7546E3E}" srcOrd="0" destOrd="0" parTransId="{0B7F6394-5FBB-46F6-A51B-521A91A7F10D}" sibTransId="{2A50E139-46D0-43C4-9A37-465711E100D0}"/>
    <dgm:cxn modelId="{0475096F-E747-461D-AFC1-E3DB4EDAFBFE}" type="presOf" srcId="{FE121F29-C070-4262-A292-B2312C6C74DA}" destId="{5D59E5A5-4823-4E81-BCF3-BCBAE6FCBE2B}" srcOrd="0" destOrd="0" presId="urn:microsoft.com/office/officeart/2005/8/layout/vList6"/>
    <dgm:cxn modelId="{224DDDA9-8FB6-40D9-B3AB-7291076F387B}" srcId="{53C2A6D3-1163-420B-B19B-3E8A10BA3981}" destId="{95B5CA20-D67F-44A3-9ED8-654039813658}" srcOrd="0" destOrd="0" parTransId="{CDC4B853-A86B-45EE-858B-E0F51C72B1B9}" sibTransId="{214BFCE1-6E13-4F22-B168-45FADC464CD1}"/>
    <dgm:cxn modelId="{C3B4B60B-4ED0-440A-8D5F-CEE61F701BF8}" type="presOf" srcId="{BA6833FA-BD3D-46E3-920E-9F4E64711274}" destId="{299CCA72-80CA-4ED9-B86A-72253E5CF3C5}" srcOrd="0" destOrd="0" presId="urn:microsoft.com/office/officeart/2005/8/layout/vList6"/>
    <dgm:cxn modelId="{990A0EAA-CD09-4BAF-ACEF-1F8CE4BB26C9}" srcId="{6C694F18-33CF-49C1-9592-41B42E6A6DCC}" destId="{1F18CBE1-4986-4AAE-B100-56F7887D6DF1}" srcOrd="3" destOrd="0" parTransId="{9775D2D0-94D0-4E94-A87E-C04D6117320D}" sibTransId="{FD081D43-D2BC-4C9C-BAB2-E3C53A64C136}"/>
    <dgm:cxn modelId="{A8FD1576-D632-41FC-86B7-ECE3CB6453CF}" type="presOf" srcId="{95B5CA20-D67F-44A3-9ED8-654039813658}" destId="{41A965CA-7F6A-4585-A1A5-6221E8C1AFFB}" srcOrd="0" destOrd="0" presId="urn:microsoft.com/office/officeart/2005/8/layout/vList6"/>
    <dgm:cxn modelId="{ACD9A1E0-776A-46ED-AFFB-59070807CC6F}" srcId="{0D76D65F-6901-4A99-8EEC-EA4375185026}" destId="{BA6833FA-BD3D-46E3-920E-9F4E64711274}" srcOrd="0" destOrd="0" parTransId="{0761D450-BA63-4689-BF46-CE5C68F530D4}" sibTransId="{BB64A072-70E5-40DB-8E37-80671C449737}"/>
    <dgm:cxn modelId="{5C4D9B4C-9C4A-440F-BD01-C0C433F95864}" srcId="{809C8F50-618D-4C7A-89AF-9FDD3FAC4FE1}" destId="{704F15A8-4DF4-4791-B64A-A4A0B540B545}" srcOrd="0" destOrd="0" parTransId="{A9136C28-2342-4CF1-B64B-56FF5252BFF3}" sibTransId="{3D62E2D8-B2AA-4045-B942-AC01BDB2EE46}"/>
    <dgm:cxn modelId="{C0B3A2CA-B27B-4950-B7E9-CF63246CFBC1}" srcId="{6C694F18-33CF-49C1-9592-41B42E6A6DCC}" destId="{0D76D65F-6901-4A99-8EEC-EA4375185026}" srcOrd="0" destOrd="0" parTransId="{78F283FB-8EF1-4272-819F-AF60033212CA}" sibTransId="{B65CCBDC-20A8-4CE3-9B03-5518B3C7379B}"/>
    <dgm:cxn modelId="{3D18E421-5C88-4D2D-A380-42CC04863B7F}" srcId="{6C694F18-33CF-49C1-9592-41B42E6A6DCC}" destId="{53C2A6D3-1163-420B-B19B-3E8A10BA3981}" srcOrd="5" destOrd="0" parTransId="{15A2F656-A822-4CC4-8964-84F9599363FB}" sibTransId="{E1C47773-564E-4087-B402-F4B8370218E8}"/>
    <dgm:cxn modelId="{9DCD266D-039E-40D4-AF1B-D56F1D2C37C8}" type="presOf" srcId="{6C694F18-33CF-49C1-9592-41B42E6A6DCC}" destId="{04DCC784-714F-4F10-BB04-480FAEA67DA5}" srcOrd="0" destOrd="0" presId="urn:microsoft.com/office/officeart/2005/8/layout/vList6"/>
    <dgm:cxn modelId="{441F2CD3-CD3E-48BF-BBFB-0B5B5FADD85F}" type="presOf" srcId="{704F15A8-4DF4-4791-B64A-A4A0B540B545}" destId="{1C20AF16-4FF8-482B-8933-3C5A92B8F731}" srcOrd="0" destOrd="0" presId="urn:microsoft.com/office/officeart/2005/8/layout/vList6"/>
    <dgm:cxn modelId="{95F802E0-D65F-4A56-8587-31F1144868A5}" srcId="{6C694F18-33CF-49C1-9592-41B42E6A6DCC}" destId="{809C8F50-618D-4C7A-89AF-9FDD3FAC4FE1}" srcOrd="2" destOrd="0" parTransId="{6EEF4D73-D2C6-4C89-B948-E97931A22616}" sibTransId="{B9050C94-5E16-4C6E-91E0-602BF2A81917}"/>
    <dgm:cxn modelId="{8037FB31-2E71-4CDA-86BD-36F9A5983F13}" srcId="{3442C591-03DB-4F70-8706-94E2D709CDFB}" destId="{C8ED0E37-EEF9-4A62-B338-DBF1C51F55F3}" srcOrd="0" destOrd="0" parTransId="{5C799257-0AA5-4E0D-943B-D35DE5EE174D}" sibTransId="{0E0C3F90-3E6F-4381-AB7A-879C3297084E}"/>
    <dgm:cxn modelId="{624D7068-8B7D-4B52-A0F8-7A024597DCBD}" type="presOf" srcId="{3442C591-03DB-4F70-8706-94E2D709CDFB}" destId="{52CD33FB-A68E-4BFB-AE86-BDB4085FFCEC}" srcOrd="0" destOrd="0" presId="urn:microsoft.com/office/officeart/2005/8/layout/vList6"/>
    <dgm:cxn modelId="{E9D6F040-8FF2-4E98-9D21-6F440AAB4205}" srcId="{273C8F66-2980-4B70-B4C2-EE2F0F4BB3A1}" destId="{FE121F29-C070-4262-A292-B2312C6C74DA}" srcOrd="0" destOrd="0" parTransId="{5F682F81-B30B-45F6-B57D-5443CE41D139}" sibTransId="{FCBB4247-0688-4F01-9FDD-12AA3BC14349}"/>
    <dgm:cxn modelId="{CB1E795E-FE1B-4CF6-876E-5B9A08C83B1A}" srcId="{6C694F18-33CF-49C1-9592-41B42E6A6DCC}" destId="{3442C591-03DB-4F70-8706-94E2D709CDFB}" srcOrd="1" destOrd="0" parTransId="{9A4F7CDC-22B3-42B6-A739-D5D80F95BDDC}" sibTransId="{DC36E19D-BAAF-4C20-B946-69C767004CD2}"/>
    <dgm:cxn modelId="{84C1CA65-FDB1-426D-9E16-F74E97B31345}" type="presOf" srcId="{273C8F66-2980-4B70-B4C2-EE2F0F4BB3A1}" destId="{C7E2B82D-35FF-4F1C-B6CE-D3077EE2B262}" srcOrd="0" destOrd="0" presId="urn:microsoft.com/office/officeart/2005/8/layout/vList6"/>
    <dgm:cxn modelId="{5B869FF9-6EF1-495C-BD5F-B38303CEDF17}" type="presOf" srcId="{C8ED0E37-EEF9-4A62-B338-DBF1C51F55F3}" destId="{37114F62-4690-4290-84C5-218ED1169EF4}" srcOrd="0" destOrd="0" presId="urn:microsoft.com/office/officeart/2005/8/layout/vList6"/>
    <dgm:cxn modelId="{2DEC4063-2662-46FA-B8DA-37EC8F17B3D7}" type="presOf" srcId="{809C8F50-618D-4C7A-89AF-9FDD3FAC4FE1}" destId="{AD55C191-92B5-456D-A0BC-7C6FE7CB5621}" srcOrd="0" destOrd="0" presId="urn:microsoft.com/office/officeart/2005/8/layout/vList6"/>
    <dgm:cxn modelId="{D1EB5275-8CB6-4225-BEDE-DF40FFFDC3B2}" type="presOf" srcId="{53C2A6D3-1163-420B-B19B-3E8A10BA3981}" destId="{F0D1EEAC-6770-471B-BC6E-B32636B4F924}" srcOrd="0" destOrd="0" presId="urn:microsoft.com/office/officeart/2005/8/layout/vList6"/>
    <dgm:cxn modelId="{A927D211-9DBA-4ED8-BDDE-37D4B90313C5}" type="presParOf" srcId="{04DCC784-714F-4F10-BB04-480FAEA67DA5}" destId="{9ADFCC7C-0BA0-4B4E-9D02-4D90B42EB222}" srcOrd="0" destOrd="0" presId="urn:microsoft.com/office/officeart/2005/8/layout/vList6"/>
    <dgm:cxn modelId="{05AC55DB-1098-496F-AAE2-D5278BA33533}" type="presParOf" srcId="{9ADFCC7C-0BA0-4B4E-9D02-4D90B42EB222}" destId="{81483FF7-3FBC-446A-A1D2-C19DAA2BD8AC}" srcOrd="0" destOrd="0" presId="urn:microsoft.com/office/officeart/2005/8/layout/vList6"/>
    <dgm:cxn modelId="{7EF1E3B0-DF0E-4955-951B-7F158B788BD5}" type="presParOf" srcId="{9ADFCC7C-0BA0-4B4E-9D02-4D90B42EB222}" destId="{299CCA72-80CA-4ED9-B86A-72253E5CF3C5}" srcOrd="1" destOrd="0" presId="urn:microsoft.com/office/officeart/2005/8/layout/vList6"/>
    <dgm:cxn modelId="{17E8266F-8FF0-492F-9B30-9031C051BB60}" type="presParOf" srcId="{04DCC784-714F-4F10-BB04-480FAEA67DA5}" destId="{9A1DDDF1-510A-4272-89CE-9CAFCCBB7FA6}" srcOrd="1" destOrd="0" presId="urn:microsoft.com/office/officeart/2005/8/layout/vList6"/>
    <dgm:cxn modelId="{BACB95FE-2894-4AB0-A42F-DD64980D0B22}" type="presParOf" srcId="{04DCC784-714F-4F10-BB04-480FAEA67DA5}" destId="{D916ADD4-7605-4ED7-9B31-0D9953AC60D5}" srcOrd="2" destOrd="0" presId="urn:microsoft.com/office/officeart/2005/8/layout/vList6"/>
    <dgm:cxn modelId="{C4E90BA8-C2E7-4E3B-9ADA-D8D81CEAC041}" type="presParOf" srcId="{D916ADD4-7605-4ED7-9B31-0D9953AC60D5}" destId="{52CD33FB-A68E-4BFB-AE86-BDB4085FFCEC}" srcOrd="0" destOrd="0" presId="urn:microsoft.com/office/officeart/2005/8/layout/vList6"/>
    <dgm:cxn modelId="{04F2AC73-EAA1-4B58-9CE8-5849E573A75F}" type="presParOf" srcId="{D916ADD4-7605-4ED7-9B31-0D9953AC60D5}" destId="{37114F62-4690-4290-84C5-218ED1169EF4}" srcOrd="1" destOrd="0" presId="urn:microsoft.com/office/officeart/2005/8/layout/vList6"/>
    <dgm:cxn modelId="{B81E103F-4CF1-45C9-891B-20FFC43DFE01}" type="presParOf" srcId="{04DCC784-714F-4F10-BB04-480FAEA67DA5}" destId="{029CDC14-1348-4AC7-A596-CB3E4539E323}" srcOrd="3" destOrd="0" presId="urn:microsoft.com/office/officeart/2005/8/layout/vList6"/>
    <dgm:cxn modelId="{1D299E7D-7AE6-4E9F-873D-3E432FABA4E9}" type="presParOf" srcId="{04DCC784-714F-4F10-BB04-480FAEA67DA5}" destId="{D9750C21-026B-4A36-BE39-23027A50121E}" srcOrd="4" destOrd="0" presId="urn:microsoft.com/office/officeart/2005/8/layout/vList6"/>
    <dgm:cxn modelId="{731A4C58-ABF6-41E1-A67E-D6564A278DB6}" type="presParOf" srcId="{D9750C21-026B-4A36-BE39-23027A50121E}" destId="{AD55C191-92B5-456D-A0BC-7C6FE7CB5621}" srcOrd="0" destOrd="0" presId="urn:microsoft.com/office/officeart/2005/8/layout/vList6"/>
    <dgm:cxn modelId="{B2F90654-5410-4DB4-B101-A589E380E51F}" type="presParOf" srcId="{D9750C21-026B-4A36-BE39-23027A50121E}" destId="{1C20AF16-4FF8-482B-8933-3C5A92B8F731}" srcOrd="1" destOrd="0" presId="urn:microsoft.com/office/officeart/2005/8/layout/vList6"/>
    <dgm:cxn modelId="{7A270A56-A245-4D86-BC00-8656FCD14F7C}" type="presParOf" srcId="{04DCC784-714F-4F10-BB04-480FAEA67DA5}" destId="{36A8E40C-4E81-42EE-8E8A-DEA65CFFE7E5}" srcOrd="5" destOrd="0" presId="urn:microsoft.com/office/officeart/2005/8/layout/vList6"/>
    <dgm:cxn modelId="{2CBBC5A5-1310-41E0-B76A-9DDF5E142A88}" type="presParOf" srcId="{04DCC784-714F-4F10-BB04-480FAEA67DA5}" destId="{661F8E4D-116E-4240-8DE2-0CAEBAC73FE6}" srcOrd="6" destOrd="0" presId="urn:microsoft.com/office/officeart/2005/8/layout/vList6"/>
    <dgm:cxn modelId="{DCE27132-C0EE-4F66-B1CC-34CE8A7CF143}" type="presParOf" srcId="{661F8E4D-116E-4240-8DE2-0CAEBAC73FE6}" destId="{8F468F70-5C09-455F-8744-6F66C5D3931E}" srcOrd="0" destOrd="0" presId="urn:microsoft.com/office/officeart/2005/8/layout/vList6"/>
    <dgm:cxn modelId="{DDAF5B1F-6C24-449D-956D-2BE3E0962ECA}" type="presParOf" srcId="{661F8E4D-116E-4240-8DE2-0CAEBAC73FE6}" destId="{415C91BD-845C-44AB-8D71-E1B67E9AABF9}" srcOrd="1" destOrd="0" presId="urn:microsoft.com/office/officeart/2005/8/layout/vList6"/>
    <dgm:cxn modelId="{EE958992-FE3E-4D08-AEC8-89D0BD4B26BE}" type="presParOf" srcId="{04DCC784-714F-4F10-BB04-480FAEA67DA5}" destId="{57621317-80F2-4B79-A073-7ECC3055517A}" srcOrd="7" destOrd="0" presId="urn:microsoft.com/office/officeart/2005/8/layout/vList6"/>
    <dgm:cxn modelId="{881F1A30-A219-4A28-9143-F335535212C2}" type="presParOf" srcId="{04DCC784-714F-4F10-BB04-480FAEA67DA5}" destId="{218ED528-4787-414F-96AA-F3ED2C2A8374}" srcOrd="8" destOrd="0" presId="urn:microsoft.com/office/officeart/2005/8/layout/vList6"/>
    <dgm:cxn modelId="{068D241D-0C68-4990-8C59-D154E9E45FCA}" type="presParOf" srcId="{218ED528-4787-414F-96AA-F3ED2C2A8374}" destId="{C7E2B82D-35FF-4F1C-B6CE-D3077EE2B262}" srcOrd="0" destOrd="0" presId="urn:microsoft.com/office/officeart/2005/8/layout/vList6"/>
    <dgm:cxn modelId="{9AC58884-1F4A-4219-9C89-0F50FF6E64EF}" type="presParOf" srcId="{218ED528-4787-414F-96AA-F3ED2C2A8374}" destId="{5D59E5A5-4823-4E81-BCF3-BCBAE6FCBE2B}" srcOrd="1" destOrd="0" presId="urn:microsoft.com/office/officeart/2005/8/layout/vList6"/>
    <dgm:cxn modelId="{07EA3E58-64BD-4C8F-B4AA-0D370BABE7C1}" type="presParOf" srcId="{04DCC784-714F-4F10-BB04-480FAEA67DA5}" destId="{0D95FC76-05A2-4F36-B7F3-E6C839D3908A}" srcOrd="9" destOrd="0" presId="urn:microsoft.com/office/officeart/2005/8/layout/vList6"/>
    <dgm:cxn modelId="{71B0A471-E297-478B-8AA6-0E34BEF13406}" type="presParOf" srcId="{04DCC784-714F-4F10-BB04-480FAEA67DA5}" destId="{047AAD19-36FA-467D-AD4E-E55FF75C7EFD}" srcOrd="10" destOrd="0" presId="urn:microsoft.com/office/officeart/2005/8/layout/vList6"/>
    <dgm:cxn modelId="{6EE56D87-D4E4-4ABB-99A0-8A2CFA0624B3}" type="presParOf" srcId="{047AAD19-36FA-467D-AD4E-E55FF75C7EFD}" destId="{F0D1EEAC-6770-471B-BC6E-B32636B4F924}" srcOrd="0" destOrd="0" presId="urn:microsoft.com/office/officeart/2005/8/layout/vList6"/>
    <dgm:cxn modelId="{DB577167-5479-4DD9-9634-D93A8CC56C1D}" type="presParOf" srcId="{047AAD19-36FA-467D-AD4E-E55FF75C7EFD}" destId="{41A965CA-7F6A-4585-A1A5-6221E8C1AF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39959-86BB-4054-A42C-D01EF4B0766A}" type="doc">
      <dgm:prSet loTypeId="urn:microsoft.com/office/officeart/2005/8/layout/vList3" loCatId="list" qsTypeId="urn:microsoft.com/office/officeart/2005/8/quickstyle/3d3" qsCatId="3D" csTypeId="urn:microsoft.com/office/officeart/2005/8/colors/accent0_2" csCatId="mainScheme" phldr="1"/>
      <dgm:spPr/>
    </dgm:pt>
    <dgm:pt modelId="{5B023078-3BD8-44BA-9332-90BDCA0370B9}">
      <dgm:prSet phldrT="[Text]"/>
      <dgm:spPr/>
      <dgm:t>
        <a:bodyPr/>
        <a:lstStyle/>
        <a:p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მთავრობა</a:t>
          </a:r>
          <a:r>
            <a:rPr lang="en-US" dirty="0" smtClean="0"/>
            <a:t> </a:t>
          </a:r>
          <a:r>
            <a:rPr lang="en-US" dirty="0" err="1" smtClean="0"/>
            <a:t>სახელმწიფო</a:t>
          </a:r>
          <a:r>
            <a:rPr lang="en-US" dirty="0" smtClean="0"/>
            <a:t> </a:t>
          </a:r>
          <a:r>
            <a:rPr lang="en-US" dirty="0" err="1" smtClean="0"/>
            <a:t>ბიუჯეტის</a:t>
          </a:r>
          <a:r>
            <a:rPr lang="en-US" dirty="0" smtClean="0"/>
            <a:t> </a:t>
          </a:r>
          <a:r>
            <a:rPr lang="en-US" dirty="0" err="1" smtClean="0"/>
            <a:t>პროექტის</a:t>
          </a:r>
          <a:r>
            <a:rPr lang="en-US" dirty="0" smtClean="0"/>
            <a:t> </a:t>
          </a:r>
          <a:r>
            <a:rPr lang="en-US" dirty="0" err="1" smtClean="0"/>
            <a:t>საბოლოო</a:t>
          </a:r>
          <a:r>
            <a:rPr lang="en-US" dirty="0" smtClean="0"/>
            <a:t> </a:t>
          </a:r>
          <a:r>
            <a:rPr lang="en-US" dirty="0" err="1" smtClean="0"/>
            <a:t>ვარიანტს</a:t>
          </a:r>
          <a:r>
            <a:rPr lang="en-US" dirty="0" smtClean="0"/>
            <a:t> </a:t>
          </a:r>
          <a:r>
            <a:rPr lang="en-US" dirty="0" err="1" smtClean="0"/>
            <a:t>და</a:t>
          </a:r>
          <a:r>
            <a:rPr lang="en-US" dirty="0" smtClean="0"/>
            <a:t> </a:t>
          </a:r>
          <a:r>
            <a:rPr lang="en-US" dirty="0" err="1" smtClean="0"/>
            <a:t>მის</a:t>
          </a:r>
          <a:r>
            <a:rPr lang="en-US" dirty="0" smtClean="0"/>
            <a:t> </a:t>
          </a:r>
          <a:r>
            <a:rPr lang="en-US" dirty="0" err="1" smtClean="0"/>
            <a:t>შესაბამის</a:t>
          </a:r>
          <a:r>
            <a:rPr lang="en-US" dirty="0" smtClean="0"/>
            <a:t> BDD </a:t>
          </a:r>
          <a:r>
            <a:rPr lang="en-US" dirty="0" err="1" smtClean="0"/>
            <a:t>დოკუმენტს</a:t>
          </a:r>
          <a:r>
            <a:rPr lang="en-US" dirty="0" smtClean="0"/>
            <a:t> </a:t>
          </a:r>
          <a:r>
            <a:rPr lang="en-US" dirty="0" err="1" smtClean="0"/>
            <a:t>არაუგვიანეს</a:t>
          </a:r>
          <a:r>
            <a:rPr lang="en-US" dirty="0" smtClean="0"/>
            <a:t> </a:t>
          </a:r>
          <a:r>
            <a:rPr lang="en-US" b="1" dirty="0" smtClean="0">
              <a:solidFill>
                <a:srgbClr val="FF0000"/>
              </a:solidFill>
            </a:rPr>
            <a:t>30 </a:t>
          </a:r>
          <a:r>
            <a:rPr lang="en-US" b="1" dirty="0" err="1" smtClean="0">
              <a:solidFill>
                <a:srgbClr val="FF0000"/>
              </a:solidFill>
            </a:rPr>
            <a:t>ნოემბრისა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dirty="0" err="1" smtClean="0"/>
            <a:t>წარუდგენს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პარლამენტს</a:t>
          </a:r>
          <a:r>
            <a:rPr lang="en-US" dirty="0" smtClean="0"/>
            <a:t>; </a:t>
          </a:r>
          <a:endParaRPr lang="en-US" dirty="0"/>
        </a:p>
      </dgm:t>
    </dgm:pt>
    <dgm:pt modelId="{31E8EFA9-5938-4FE8-9269-74ED2A4DFA57}" type="parTrans" cxnId="{1CFDD6A5-A7C2-4DE9-BC90-E6AC5E72D569}">
      <dgm:prSet/>
      <dgm:spPr/>
      <dgm:t>
        <a:bodyPr/>
        <a:lstStyle/>
        <a:p>
          <a:endParaRPr lang="en-US"/>
        </a:p>
      </dgm:t>
    </dgm:pt>
    <dgm:pt modelId="{D756EC86-F69C-41F6-A486-16E769D689B9}" type="sibTrans" cxnId="{1CFDD6A5-A7C2-4DE9-BC90-E6AC5E72D569}">
      <dgm:prSet/>
      <dgm:spPr/>
      <dgm:t>
        <a:bodyPr/>
        <a:lstStyle/>
        <a:p>
          <a:endParaRPr lang="en-US"/>
        </a:p>
      </dgm:t>
    </dgm:pt>
    <dgm:pt modelId="{40700341-C54D-494F-B4D4-E02C302BA7F4}">
      <dgm:prSet/>
      <dgm:spPr/>
      <dgm:t>
        <a:bodyPr/>
        <a:lstStyle/>
        <a:p>
          <a:r>
            <a:rPr lang="en-US" dirty="0" err="1" smtClean="0"/>
            <a:t>სახელმწიფო</a:t>
          </a:r>
          <a:r>
            <a:rPr lang="en-US" dirty="0" smtClean="0"/>
            <a:t> </a:t>
          </a:r>
          <a:r>
            <a:rPr lang="en-US" dirty="0" err="1" smtClean="0"/>
            <a:t>ბიუჯეტის</a:t>
          </a:r>
          <a:r>
            <a:rPr lang="en-US" dirty="0" smtClean="0"/>
            <a:t> </a:t>
          </a:r>
          <a:r>
            <a:rPr lang="en-US" dirty="0" err="1" smtClean="0"/>
            <a:t>პროექტს</a:t>
          </a:r>
          <a:r>
            <a:rPr lang="en-US" dirty="0" smtClean="0"/>
            <a:t> </a:t>
          </a:r>
          <a:r>
            <a:rPr lang="en-US" dirty="0" err="1" smtClean="0"/>
            <a:t>საქართველოს</a:t>
          </a:r>
          <a:r>
            <a:rPr lang="en-US" dirty="0" smtClean="0"/>
            <a:t> </a:t>
          </a:r>
          <a:r>
            <a:rPr lang="en-US" dirty="0" err="1" smtClean="0"/>
            <a:t>პარლამენტი</a:t>
          </a:r>
          <a:r>
            <a:rPr lang="en-US" dirty="0" smtClean="0"/>
            <a:t> </a:t>
          </a:r>
          <a:r>
            <a:rPr lang="en-US" dirty="0" err="1" smtClean="0"/>
            <a:t>კენჭს</a:t>
          </a:r>
          <a:r>
            <a:rPr lang="en-US" dirty="0" smtClean="0"/>
            <a:t> </a:t>
          </a:r>
          <a:r>
            <a:rPr lang="en-US" dirty="0" err="1" smtClean="0"/>
            <a:t>უყრის</a:t>
          </a:r>
          <a:r>
            <a:rPr lang="en-US" dirty="0" smtClean="0"/>
            <a:t> </a:t>
          </a:r>
          <a:r>
            <a:rPr lang="en-US" dirty="0" err="1" smtClean="0"/>
            <a:t>არაუგვიანეს</a:t>
          </a:r>
          <a:r>
            <a:rPr lang="en-US" dirty="0" smtClean="0"/>
            <a:t> </a:t>
          </a:r>
          <a:r>
            <a:rPr lang="en-US" b="1" dirty="0" err="1" smtClean="0">
              <a:solidFill>
                <a:srgbClr val="FF0000"/>
              </a:solidFill>
            </a:rPr>
            <a:t>დეკემბრის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მესამე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პარასკევისა</a:t>
          </a:r>
          <a:r>
            <a:rPr lang="en-US" dirty="0" smtClean="0"/>
            <a:t>. </a:t>
          </a:r>
          <a:r>
            <a:rPr lang="en-US" dirty="0" err="1" smtClean="0"/>
            <a:t>სახელმწიფო</a:t>
          </a:r>
          <a:r>
            <a:rPr lang="en-US" dirty="0" smtClean="0"/>
            <a:t> </a:t>
          </a:r>
          <a:r>
            <a:rPr lang="en-US" dirty="0" err="1" smtClean="0"/>
            <a:t>ბიუჯეტის</a:t>
          </a:r>
          <a:r>
            <a:rPr lang="en-US" dirty="0" smtClean="0"/>
            <a:t> </a:t>
          </a:r>
          <a:r>
            <a:rPr lang="en-US" dirty="0" err="1" smtClean="0"/>
            <a:t>კანონის</a:t>
          </a:r>
          <a:r>
            <a:rPr lang="en-US" dirty="0" smtClean="0"/>
            <a:t> </a:t>
          </a:r>
          <a:r>
            <a:rPr lang="en-US" dirty="0" err="1" smtClean="0"/>
            <a:t>პროექტი</a:t>
          </a:r>
          <a:r>
            <a:rPr lang="en-US" dirty="0" smtClean="0"/>
            <a:t> </a:t>
          </a:r>
          <a:r>
            <a:rPr lang="en-US" dirty="0" err="1" smtClean="0"/>
            <a:t>მიიღება</a:t>
          </a:r>
          <a:r>
            <a:rPr lang="en-US" dirty="0" smtClean="0"/>
            <a:t> </a:t>
          </a:r>
          <a:r>
            <a:rPr lang="en-US" dirty="0" err="1" smtClean="0"/>
            <a:t>სიითი</a:t>
          </a:r>
          <a:r>
            <a:rPr lang="en-US" dirty="0" smtClean="0"/>
            <a:t> </a:t>
          </a:r>
          <a:r>
            <a:rPr lang="en-US" dirty="0" err="1" smtClean="0"/>
            <a:t>შემადგენლობის</a:t>
          </a:r>
          <a:r>
            <a:rPr lang="en-US" dirty="0" smtClean="0"/>
            <a:t> </a:t>
          </a:r>
          <a:r>
            <a:rPr lang="en-US" dirty="0" err="1" smtClean="0"/>
            <a:t>უმრავლესობით</a:t>
          </a:r>
          <a:r>
            <a:rPr lang="en-US" dirty="0" smtClean="0"/>
            <a:t>, </a:t>
          </a:r>
          <a:r>
            <a:rPr lang="en-US" dirty="0" err="1" smtClean="0"/>
            <a:t>ერთი</a:t>
          </a:r>
          <a:r>
            <a:rPr lang="en-US" dirty="0" smtClean="0"/>
            <a:t> </a:t>
          </a:r>
          <a:r>
            <a:rPr lang="en-US" dirty="0" err="1" smtClean="0"/>
            <a:t>მოსმენით</a:t>
          </a:r>
          <a:r>
            <a:rPr lang="en-US" dirty="0" smtClean="0"/>
            <a:t>.</a:t>
          </a:r>
          <a:endParaRPr lang="en-US" dirty="0"/>
        </a:p>
      </dgm:t>
    </dgm:pt>
    <dgm:pt modelId="{0AA968A4-AA3A-4972-B134-698C32B8E77F}" type="parTrans" cxnId="{40D60C9B-B731-40BF-A434-E17A1A456466}">
      <dgm:prSet/>
      <dgm:spPr/>
      <dgm:t>
        <a:bodyPr/>
        <a:lstStyle/>
        <a:p>
          <a:endParaRPr lang="en-US"/>
        </a:p>
      </dgm:t>
    </dgm:pt>
    <dgm:pt modelId="{1116F01D-9F65-441E-A51C-4E5882A88149}" type="sibTrans" cxnId="{40D60C9B-B731-40BF-A434-E17A1A456466}">
      <dgm:prSet/>
      <dgm:spPr/>
      <dgm:t>
        <a:bodyPr/>
        <a:lstStyle/>
        <a:p>
          <a:endParaRPr lang="en-US"/>
        </a:p>
      </dgm:t>
    </dgm:pt>
    <dgm:pt modelId="{EAC02D85-B584-4546-B0C5-1318A8E04651}" type="pres">
      <dgm:prSet presAssocID="{73539959-86BB-4054-A42C-D01EF4B0766A}" presName="linearFlow" presStyleCnt="0">
        <dgm:presLayoutVars>
          <dgm:dir/>
          <dgm:resizeHandles val="exact"/>
        </dgm:presLayoutVars>
      </dgm:prSet>
      <dgm:spPr/>
    </dgm:pt>
    <dgm:pt modelId="{1575281E-0A96-466B-B68D-39B90B2DD76A}" type="pres">
      <dgm:prSet presAssocID="{5B023078-3BD8-44BA-9332-90BDCA0370B9}" presName="composite" presStyleCnt="0"/>
      <dgm:spPr/>
    </dgm:pt>
    <dgm:pt modelId="{0B0C91F8-E79E-4A82-814C-68B66688B897}" type="pres">
      <dgm:prSet presAssocID="{5B023078-3BD8-44BA-9332-90BDCA0370B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D643FC-4457-4CDE-A957-60629E7B926E}" type="pres">
      <dgm:prSet presAssocID="{5B023078-3BD8-44BA-9332-90BDCA0370B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C212B-DB7E-435C-8D10-7AA6DFEBF148}" type="pres">
      <dgm:prSet presAssocID="{D756EC86-F69C-41F6-A486-16E769D689B9}" presName="spacing" presStyleCnt="0"/>
      <dgm:spPr/>
    </dgm:pt>
    <dgm:pt modelId="{58048855-4754-40D7-A7EA-E841FDA5C98B}" type="pres">
      <dgm:prSet presAssocID="{40700341-C54D-494F-B4D4-E02C302BA7F4}" presName="composite" presStyleCnt="0"/>
      <dgm:spPr/>
    </dgm:pt>
    <dgm:pt modelId="{BCF8B017-013B-4CB4-B1C5-86BF5E9EED31}" type="pres">
      <dgm:prSet presAssocID="{40700341-C54D-494F-B4D4-E02C302BA7F4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45A5D40F-E033-4C1D-8DEB-451FC8724752}" type="pres">
      <dgm:prSet presAssocID="{40700341-C54D-494F-B4D4-E02C302BA7F4}" presName="txShp" presStyleLbl="node1" presStyleIdx="1" presStyleCnt="2">
        <dgm:presLayoutVars>
          <dgm:bulletEnabled val="1"/>
        </dgm:presLayoutVars>
      </dgm:prSet>
      <dgm:spPr/>
    </dgm:pt>
  </dgm:ptLst>
  <dgm:cxnLst>
    <dgm:cxn modelId="{11203B72-A7CE-4F15-A2AB-4886912586F2}" type="presOf" srcId="{73539959-86BB-4054-A42C-D01EF4B0766A}" destId="{EAC02D85-B584-4546-B0C5-1318A8E04651}" srcOrd="0" destOrd="0" presId="urn:microsoft.com/office/officeart/2005/8/layout/vList3"/>
    <dgm:cxn modelId="{40D60C9B-B731-40BF-A434-E17A1A456466}" srcId="{73539959-86BB-4054-A42C-D01EF4B0766A}" destId="{40700341-C54D-494F-B4D4-E02C302BA7F4}" srcOrd="1" destOrd="0" parTransId="{0AA968A4-AA3A-4972-B134-698C32B8E77F}" sibTransId="{1116F01D-9F65-441E-A51C-4E5882A88149}"/>
    <dgm:cxn modelId="{B4D4D0FB-23BF-4746-8508-054EFF9220F7}" type="presOf" srcId="{40700341-C54D-494F-B4D4-E02C302BA7F4}" destId="{45A5D40F-E033-4C1D-8DEB-451FC8724752}" srcOrd="0" destOrd="0" presId="urn:microsoft.com/office/officeart/2005/8/layout/vList3"/>
    <dgm:cxn modelId="{814EBBA7-E857-4F7A-93B1-F3BE2C1A8430}" type="presOf" srcId="{5B023078-3BD8-44BA-9332-90BDCA0370B9}" destId="{AED643FC-4457-4CDE-A957-60629E7B926E}" srcOrd="0" destOrd="0" presId="urn:microsoft.com/office/officeart/2005/8/layout/vList3"/>
    <dgm:cxn modelId="{1CFDD6A5-A7C2-4DE9-BC90-E6AC5E72D569}" srcId="{73539959-86BB-4054-A42C-D01EF4B0766A}" destId="{5B023078-3BD8-44BA-9332-90BDCA0370B9}" srcOrd="0" destOrd="0" parTransId="{31E8EFA9-5938-4FE8-9269-74ED2A4DFA57}" sibTransId="{D756EC86-F69C-41F6-A486-16E769D689B9}"/>
    <dgm:cxn modelId="{C128FF88-8713-4189-938B-F11F99F4A299}" type="presParOf" srcId="{EAC02D85-B584-4546-B0C5-1318A8E04651}" destId="{1575281E-0A96-466B-B68D-39B90B2DD76A}" srcOrd="0" destOrd="0" presId="urn:microsoft.com/office/officeart/2005/8/layout/vList3"/>
    <dgm:cxn modelId="{F38D1118-AE88-46A0-B4C2-68435E3CB75A}" type="presParOf" srcId="{1575281E-0A96-466B-B68D-39B90B2DD76A}" destId="{0B0C91F8-E79E-4A82-814C-68B66688B897}" srcOrd="0" destOrd="0" presId="urn:microsoft.com/office/officeart/2005/8/layout/vList3"/>
    <dgm:cxn modelId="{9974F14E-612A-4BDE-8577-2887748FBD22}" type="presParOf" srcId="{1575281E-0A96-466B-B68D-39B90B2DD76A}" destId="{AED643FC-4457-4CDE-A957-60629E7B926E}" srcOrd="1" destOrd="0" presId="urn:microsoft.com/office/officeart/2005/8/layout/vList3"/>
    <dgm:cxn modelId="{26E31851-EE51-4F0F-9E1B-F6A4BBF24B25}" type="presParOf" srcId="{EAC02D85-B584-4546-B0C5-1318A8E04651}" destId="{4A8C212B-DB7E-435C-8D10-7AA6DFEBF148}" srcOrd="1" destOrd="0" presId="urn:microsoft.com/office/officeart/2005/8/layout/vList3"/>
    <dgm:cxn modelId="{993AFA6F-556C-4CCB-8D2F-39EB1E4D13B8}" type="presParOf" srcId="{EAC02D85-B584-4546-B0C5-1318A8E04651}" destId="{58048855-4754-40D7-A7EA-E841FDA5C98B}" srcOrd="2" destOrd="0" presId="urn:microsoft.com/office/officeart/2005/8/layout/vList3"/>
    <dgm:cxn modelId="{E1379C0E-D172-4C98-905E-8D5C0FD0F9DD}" type="presParOf" srcId="{58048855-4754-40D7-A7EA-E841FDA5C98B}" destId="{BCF8B017-013B-4CB4-B1C5-86BF5E9EED31}" srcOrd="0" destOrd="0" presId="urn:microsoft.com/office/officeart/2005/8/layout/vList3"/>
    <dgm:cxn modelId="{65BD9990-9EBD-4811-96DE-380A67970EC2}" type="presParOf" srcId="{58048855-4754-40D7-A7EA-E841FDA5C98B}" destId="{45A5D40F-E033-4C1D-8DEB-451FC87247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E8CB8-D879-41C6-9837-721B064EFA6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07DF87F-0922-41F5-A23F-0B9CC26542AB}">
      <dgm:prSet phldrT="[Text]"/>
      <dgm:spPr>
        <a:noFill/>
        <a:ln>
          <a:noFill/>
        </a:ln>
      </dgm:spPr>
      <dgm:t>
        <a:bodyPr/>
        <a:lstStyle/>
        <a:p>
          <a:r>
            <a:rPr lang="ka-GE" dirty="0" smtClean="0">
              <a:solidFill>
                <a:schemeClr val="accent1">
                  <a:lumMod val="50000"/>
                </a:schemeClr>
              </a:solidFill>
            </a:rPr>
            <a:t>თვითმმართველი ერთეულის განვითარების ძირითადი გეგმა, რომელშიც მოცემულია ინფორმაცია მუნიციპალიტეტის საშუალოვადიანი განვითარების გეგმების შესახებ. 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92F07F9-3F39-4D61-A880-16AA2D0EA6CB}" type="parTrans" cxnId="{592C3309-7846-42AE-A734-80235F6D94F1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C3F2A5A-F6E9-4BFB-A4FC-EE677E232082}" type="sibTrans" cxnId="{592C3309-7846-42AE-A734-80235F6D94F1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EDF6D6C-019A-4953-A062-E311B1B8F3DD}" type="pres">
      <dgm:prSet presAssocID="{68DE8CB8-D879-41C6-9837-721B064EFA62}" presName="linearFlow" presStyleCnt="0">
        <dgm:presLayoutVars>
          <dgm:dir/>
          <dgm:resizeHandles val="exact"/>
        </dgm:presLayoutVars>
      </dgm:prSet>
      <dgm:spPr/>
    </dgm:pt>
    <dgm:pt modelId="{7455A19A-D593-4203-98A3-D353198D705A}" type="pres">
      <dgm:prSet presAssocID="{007DF87F-0922-41F5-A23F-0B9CC26542AB}" presName="composite" presStyleCnt="0"/>
      <dgm:spPr/>
    </dgm:pt>
    <dgm:pt modelId="{8F9928C8-E85C-44FB-ACC7-21DB83F6429E}" type="pres">
      <dgm:prSet presAssocID="{007DF87F-0922-41F5-A23F-0B9CC26542A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AB8A2E4-F235-4B0B-8764-ACECAD5BF6E6}" type="pres">
      <dgm:prSet presAssocID="{007DF87F-0922-41F5-A23F-0B9CC26542A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C3309-7846-42AE-A734-80235F6D94F1}" srcId="{68DE8CB8-D879-41C6-9837-721B064EFA62}" destId="{007DF87F-0922-41F5-A23F-0B9CC26542AB}" srcOrd="0" destOrd="0" parTransId="{192F07F9-3F39-4D61-A880-16AA2D0EA6CB}" sibTransId="{6C3F2A5A-F6E9-4BFB-A4FC-EE677E232082}"/>
    <dgm:cxn modelId="{2476A0A6-7310-4767-B26B-3D4562D20D2F}" type="presOf" srcId="{007DF87F-0922-41F5-A23F-0B9CC26542AB}" destId="{FAB8A2E4-F235-4B0B-8764-ACECAD5BF6E6}" srcOrd="0" destOrd="0" presId="urn:microsoft.com/office/officeart/2005/8/layout/vList3"/>
    <dgm:cxn modelId="{F5531A7F-AB49-4DC0-B74D-29CF14BBEC62}" type="presOf" srcId="{68DE8CB8-D879-41C6-9837-721B064EFA62}" destId="{1EDF6D6C-019A-4953-A062-E311B1B8F3DD}" srcOrd="0" destOrd="0" presId="urn:microsoft.com/office/officeart/2005/8/layout/vList3"/>
    <dgm:cxn modelId="{1FD3761F-6265-44F4-893E-7058BF257293}" type="presParOf" srcId="{1EDF6D6C-019A-4953-A062-E311B1B8F3DD}" destId="{7455A19A-D593-4203-98A3-D353198D705A}" srcOrd="0" destOrd="0" presId="urn:microsoft.com/office/officeart/2005/8/layout/vList3"/>
    <dgm:cxn modelId="{C0AEB1B9-5BC1-4289-9782-C9FEE3EDDB29}" type="presParOf" srcId="{7455A19A-D593-4203-98A3-D353198D705A}" destId="{8F9928C8-E85C-44FB-ACC7-21DB83F6429E}" srcOrd="0" destOrd="0" presId="urn:microsoft.com/office/officeart/2005/8/layout/vList3"/>
    <dgm:cxn modelId="{BC517725-F060-4D0E-AC24-C71D579C851E}" type="presParOf" srcId="{7455A19A-D593-4203-98A3-D353198D705A}" destId="{FAB8A2E4-F235-4B0B-8764-ACECAD5BF6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CFAEF-88C0-4451-9390-C9952BA2313D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26AF1EC6-D142-4866-82CA-C2EED7CDE0B8}">
      <dgm:prSet phldrT="[Text]"/>
      <dgm:spPr/>
      <dgm:t>
        <a:bodyPr/>
        <a:lstStyle/>
        <a:p>
          <a:r>
            <a:rPr lang="ka-GE" b="1" dirty="0" smtClean="0"/>
            <a:t>ზოგადი ინფორმაცია მუნიციპალიტეტის შესახებ </a:t>
          </a:r>
          <a:endParaRPr lang="en-US" dirty="0"/>
        </a:p>
      </dgm:t>
    </dgm:pt>
    <dgm:pt modelId="{3AABCB99-06A1-4C4D-AA4F-1CFB9ACA016A}" type="parTrans" cxnId="{2F0A0C13-4D37-42B2-8E8C-AC3146013950}">
      <dgm:prSet/>
      <dgm:spPr/>
      <dgm:t>
        <a:bodyPr/>
        <a:lstStyle/>
        <a:p>
          <a:endParaRPr lang="en-US"/>
        </a:p>
      </dgm:t>
    </dgm:pt>
    <dgm:pt modelId="{708119B0-30BB-45AE-BBBE-39D83BB8BCCF}" type="sibTrans" cxnId="{2F0A0C13-4D37-42B2-8E8C-AC3146013950}">
      <dgm:prSet/>
      <dgm:spPr/>
      <dgm:t>
        <a:bodyPr/>
        <a:lstStyle/>
        <a:p>
          <a:endParaRPr lang="en-US"/>
        </a:p>
      </dgm:t>
    </dgm:pt>
    <dgm:pt modelId="{E8A14E0B-20A8-4211-B3F6-C8AC28C4C79F}">
      <dgm:prSet phldrT="[Text]"/>
      <dgm:spPr/>
      <dgm:t>
        <a:bodyPr/>
        <a:lstStyle/>
        <a:p>
          <a:r>
            <a:rPr lang="ka-GE" b="1" dirty="0" smtClean="0"/>
            <a:t>ძირითადი ფინანსური მაჩვენებლები </a:t>
          </a:r>
          <a:endParaRPr lang="en-US" dirty="0"/>
        </a:p>
      </dgm:t>
    </dgm:pt>
    <dgm:pt modelId="{9E2FF1B2-A5DC-4A45-93ED-31238AFB8211}" type="parTrans" cxnId="{3177337B-81E1-43F0-A96C-91594B8367CF}">
      <dgm:prSet/>
      <dgm:spPr/>
      <dgm:t>
        <a:bodyPr/>
        <a:lstStyle/>
        <a:p>
          <a:endParaRPr lang="en-US"/>
        </a:p>
      </dgm:t>
    </dgm:pt>
    <dgm:pt modelId="{4F06B515-982C-41E8-B42C-A2569F4085A9}" type="sibTrans" cxnId="{3177337B-81E1-43F0-A96C-91594B8367CF}">
      <dgm:prSet/>
      <dgm:spPr/>
      <dgm:t>
        <a:bodyPr/>
        <a:lstStyle/>
        <a:p>
          <a:endParaRPr lang="en-US"/>
        </a:p>
      </dgm:t>
    </dgm:pt>
    <dgm:pt modelId="{5B9F4B7B-2A26-4149-8DEF-C03925B46D29}">
      <dgm:prSet phldrT="[Text]"/>
      <dgm:spPr/>
      <dgm:t>
        <a:bodyPr/>
        <a:lstStyle/>
        <a:p>
          <a:r>
            <a:rPr lang="ka-GE" b="1" dirty="0" smtClean="0"/>
            <a:t>პრიორიტეტები და პროგრამები საშუალოვადიან პერიოდში </a:t>
          </a:r>
          <a:endParaRPr lang="en-US" dirty="0"/>
        </a:p>
      </dgm:t>
    </dgm:pt>
    <dgm:pt modelId="{9D6A130E-2EA9-4FB3-AC17-8FF737119A42}" type="parTrans" cxnId="{15B21F53-A4F1-4659-8BDA-921897D26FED}">
      <dgm:prSet/>
      <dgm:spPr/>
      <dgm:t>
        <a:bodyPr/>
        <a:lstStyle/>
        <a:p>
          <a:endParaRPr lang="en-US"/>
        </a:p>
      </dgm:t>
    </dgm:pt>
    <dgm:pt modelId="{CA210A1F-6E9F-4146-923D-91A970B663E3}" type="sibTrans" cxnId="{15B21F53-A4F1-4659-8BDA-921897D26FED}">
      <dgm:prSet/>
      <dgm:spPr/>
      <dgm:t>
        <a:bodyPr/>
        <a:lstStyle/>
        <a:p>
          <a:endParaRPr lang="en-US"/>
        </a:p>
      </dgm:t>
    </dgm:pt>
    <dgm:pt modelId="{BD38858B-A493-454F-9220-543E2C109495}" type="pres">
      <dgm:prSet presAssocID="{8E6CFAEF-88C0-4451-9390-C9952BA2313D}" presName="Name0" presStyleCnt="0">
        <dgm:presLayoutVars>
          <dgm:dir/>
          <dgm:resizeHandles val="exact"/>
        </dgm:presLayoutVars>
      </dgm:prSet>
      <dgm:spPr/>
    </dgm:pt>
    <dgm:pt modelId="{CEE9871B-A7FC-4B05-BE5B-06A7379A36D7}" type="pres">
      <dgm:prSet presAssocID="{8E6CFAEF-88C0-4451-9390-C9952BA2313D}" presName="fgShape" presStyleLbl="fgShp" presStyleIdx="0" presStyleCnt="1"/>
      <dgm:spPr/>
    </dgm:pt>
    <dgm:pt modelId="{4F52D4E6-C2D4-440F-B7F9-EA5A4262DE3E}" type="pres">
      <dgm:prSet presAssocID="{8E6CFAEF-88C0-4451-9390-C9952BA2313D}" presName="linComp" presStyleCnt="0"/>
      <dgm:spPr/>
    </dgm:pt>
    <dgm:pt modelId="{5E19413F-2DD7-444F-8E4B-AB6D2B3CA343}" type="pres">
      <dgm:prSet presAssocID="{26AF1EC6-D142-4866-82CA-C2EED7CDE0B8}" presName="compNode" presStyleCnt="0"/>
      <dgm:spPr/>
    </dgm:pt>
    <dgm:pt modelId="{E1646727-49B5-4F70-9FD4-69210CA30A9E}" type="pres">
      <dgm:prSet presAssocID="{26AF1EC6-D142-4866-82CA-C2EED7CDE0B8}" presName="bkgdShape" presStyleLbl="node1" presStyleIdx="0" presStyleCnt="3"/>
      <dgm:spPr/>
      <dgm:t>
        <a:bodyPr/>
        <a:lstStyle/>
        <a:p>
          <a:endParaRPr lang="en-US"/>
        </a:p>
      </dgm:t>
    </dgm:pt>
    <dgm:pt modelId="{28CDDFBB-7831-4E95-9590-D0B99FAF37A4}" type="pres">
      <dgm:prSet presAssocID="{26AF1EC6-D142-4866-82CA-C2EED7CDE0B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7B721-484B-4695-B81D-03A388DB9B7C}" type="pres">
      <dgm:prSet presAssocID="{26AF1EC6-D142-4866-82CA-C2EED7CDE0B8}" presName="invisiNode" presStyleLbl="node1" presStyleIdx="0" presStyleCnt="3"/>
      <dgm:spPr/>
    </dgm:pt>
    <dgm:pt modelId="{CDC344E0-2D7D-4668-9ECB-E2C79FB86B3D}" type="pres">
      <dgm:prSet presAssocID="{26AF1EC6-D142-4866-82CA-C2EED7CDE0B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A1AE526-498A-4B70-B622-B128266FA4F0}" type="pres">
      <dgm:prSet presAssocID="{708119B0-30BB-45AE-BBBE-39D83BB8BCCF}" presName="sibTrans" presStyleLbl="sibTrans2D1" presStyleIdx="0" presStyleCnt="0"/>
      <dgm:spPr/>
    </dgm:pt>
    <dgm:pt modelId="{52AD4719-AC97-4EBE-B90D-6E9C3A7ED733}" type="pres">
      <dgm:prSet presAssocID="{E8A14E0B-20A8-4211-B3F6-C8AC28C4C79F}" presName="compNode" presStyleCnt="0"/>
      <dgm:spPr/>
    </dgm:pt>
    <dgm:pt modelId="{19B56F22-FACD-45DA-9FDC-20E9C1E13B7D}" type="pres">
      <dgm:prSet presAssocID="{E8A14E0B-20A8-4211-B3F6-C8AC28C4C79F}" presName="bkgdShape" presStyleLbl="node1" presStyleIdx="1" presStyleCnt="3"/>
      <dgm:spPr/>
      <dgm:t>
        <a:bodyPr/>
        <a:lstStyle/>
        <a:p>
          <a:endParaRPr lang="en-US"/>
        </a:p>
      </dgm:t>
    </dgm:pt>
    <dgm:pt modelId="{9AB0191D-84C5-46BA-BC34-7392B265B6D8}" type="pres">
      <dgm:prSet presAssocID="{E8A14E0B-20A8-4211-B3F6-C8AC28C4C79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070DE-B246-4324-919E-8A78238C6AB6}" type="pres">
      <dgm:prSet presAssocID="{E8A14E0B-20A8-4211-B3F6-C8AC28C4C79F}" presName="invisiNode" presStyleLbl="node1" presStyleIdx="1" presStyleCnt="3"/>
      <dgm:spPr/>
    </dgm:pt>
    <dgm:pt modelId="{780584F5-B502-4BBC-9156-EEC6C698747E}" type="pres">
      <dgm:prSet presAssocID="{E8A14E0B-20A8-4211-B3F6-C8AC28C4C79F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85132C3-8903-413F-BFAF-26292A20BAC9}" type="pres">
      <dgm:prSet presAssocID="{4F06B515-982C-41E8-B42C-A2569F4085A9}" presName="sibTrans" presStyleLbl="sibTrans2D1" presStyleIdx="0" presStyleCnt="0"/>
      <dgm:spPr/>
    </dgm:pt>
    <dgm:pt modelId="{2D78C2CD-5C94-4BCA-B673-4A5B37048246}" type="pres">
      <dgm:prSet presAssocID="{5B9F4B7B-2A26-4149-8DEF-C03925B46D29}" presName="compNode" presStyleCnt="0"/>
      <dgm:spPr/>
    </dgm:pt>
    <dgm:pt modelId="{FDC2747A-D362-4046-8E8B-4DA65396C45B}" type="pres">
      <dgm:prSet presAssocID="{5B9F4B7B-2A26-4149-8DEF-C03925B46D29}" presName="bkgdShape" presStyleLbl="node1" presStyleIdx="2" presStyleCnt="3"/>
      <dgm:spPr/>
      <dgm:t>
        <a:bodyPr/>
        <a:lstStyle/>
        <a:p>
          <a:endParaRPr lang="en-US"/>
        </a:p>
      </dgm:t>
    </dgm:pt>
    <dgm:pt modelId="{089ED90D-8F63-47C2-9941-DADA4416416F}" type="pres">
      <dgm:prSet presAssocID="{5B9F4B7B-2A26-4149-8DEF-C03925B46D2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D6ED2-9D75-4A8D-B006-AFDFCA975C97}" type="pres">
      <dgm:prSet presAssocID="{5B9F4B7B-2A26-4149-8DEF-C03925B46D29}" presName="invisiNode" presStyleLbl="node1" presStyleIdx="2" presStyleCnt="3"/>
      <dgm:spPr/>
    </dgm:pt>
    <dgm:pt modelId="{954FE613-6D8A-4E65-B25F-CE19BBC8BC66}" type="pres">
      <dgm:prSet presAssocID="{5B9F4B7B-2A26-4149-8DEF-C03925B46D2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2F0A0C13-4D37-42B2-8E8C-AC3146013950}" srcId="{8E6CFAEF-88C0-4451-9390-C9952BA2313D}" destId="{26AF1EC6-D142-4866-82CA-C2EED7CDE0B8}" srcOrd="0" destOrd="0" parTransId="{3AABCB99-06A1-4C4D-AA4F-1CFB9ACA016A}" sibTransId="{708119B0-30BB-45AE-BBBE-39D83BB8BCCF}"/>
    <dgm:cxn modelId="{942F2D0F-C45B-442F-97E0-4CC10922AF3E}" type="presOf" srcId="{8E6CFAEF-88C0-4451-9390-C9952BA2313D}" destId="{BD38858B-A493-454F-9220-543E2C109495}" srcOrd="0" destOrd="0" presId="urn:microsoft.com/office/officeart/2005/8/layout/hList7"/>
    <dgm:cxn modelId="{15B21F53-A4F1-4659-8BDA-921897D26FED}" srcId="{8E6CFAEF-88C0-4451-9390-C9952BA2313D}" destId="{5B9F4B7B-2A26-4149-8DEF-C03925B46D29}" srcOrd="2" destOrd="0" parTransId="{9D6A130E-2EA9-4FB3-AC17-8FF737119A42}" sibTransId="{CA210A1F-6E9F-4146-923D-91A970B663E3}"/>
    <dgm:cxn modelId="{7DFB983B-A8C0-4CBD-8952-AF2873309EB5}" type="presOf" srcId="{4F06B515-982C-41E8-B42C-A2569F4085A9}" destId="{A85132C3-8903-413F-BFAF-26292A20BAC9}" srcOrd="0" destOrd="0" presId="urn:microsoft.com/office/officeart/2005/8/layout/hList7"/>
    <dgm:cxn modelId="{6BF41E58-050F-4BCA-A8B7-40CC66AAF020}" type="presOf" srcId="{708119B0-30BB-45AE-BBBE-39D83BB8BCCF}" destId="{AA1AE526-498A-4B70-B622-B128266FA4F0}" srcOrd="0" destOrd="0" presId="urn:microsoft.com/office/officeart/2005/8/layout/hList7"/>
    <dgm:cxn modelId="{3177337B-81E1-43F0-A96C-91594B8367CF}" srcId="{8E6CFAEF-88C0-4451-9390-C9952BA2313D}" destId="{E8A14E0B-20A8-4211-B3F6-C8AC28C4C79F}" srcOrd="1" destOrd="0" parTransId="{9E2FF1B2-A5DC-4A45-93ED-31238AFB8211}" sibTransId="{4F06B515-982C-41E8-B42C-A2569F4085A9}"/>
    <dgm:cxn modelId="{F0318FE2-F726-44C7-8319-EE10DE6747B6}" type="presOf" srcId="{E8A14E0B-20A8-4211-B3F6-C8AC28C4C79F}" destId="{19B56F22-FACD-45DA-9FDC-20E9C1E13B7D}" srcOrd="0" destOrd="0" presId="urn:microsoft.com/office/officeart/2005/8/layout/hList7"/>
    <dgm:cxn modelId="{D58604AB-9DE4-4559-A6B6-2B31F33F32F8}" type="presOf" srcId="{26AF1EC6-D142-4866-82CA-C2EED7CDE0B8}" destId="{28CDDFBB-7831-4E95-9590-D0B99FAF37A4}" srcOrd="1" destOrd="0" presId="urn:microsoft.com/office/officeart/2005/8/layout/hList7"/>
    <dgm:cxn modelId="{21ABAF84-7087-4359-8347-79D58F79021A}" type="presOf" srcId="{E8A14E0B-20A8-4211-B3F6-C8AC28C4C79F}" destId="{9AB0191D-84C5-46BA-BC34-7392B265B6D8}" srcOrd="1" destOrd="0" presId="urn:microsoft.com/office/officeart/2005/8/layout/hList7"/>
    <dgm:cxn modelId="{E3675612-ED92-435A-95AE-C01D7FA97F88}" type="presOf" srcId="{5B9F4B7B-2A26-4149-8DEF-C03925B46D29}" destId="{FDC2747A-D362-4046-8E8B-4DA65396C45B}" srcOrd="0" destOrd="0" presId="urn:microsoft.com/office/officeart/2005/8/layout/hList7"/>
    <dgm:cxn modelId="{82A03AA7-2C1D-4506-A17C-FB9B22E90281}" type="presOf" srcId="{5B9F4B7B-2A26-4149-8DEF-C03925B46D29}" destId="{089ED90D-8F63-47C2-9941-DADA4416416F}" srcOrd="1" destOrd="0" presId="urn:microsoft.com/office/officeart/2005/8/layout/hList7"/>
    <dgm:cxn modelId="{6DC72F26-1E46-4BF5-BC2E-F6EC28E487C5}" type="presOf" srcId="{26AF1EC6-D142-4866-82CA-C2EED7CDE0B8}" destId="{E1646727-49B5-4F70-9FD4-69210CA30A9E}" srcOrd="0" destOrd="0" presId="urn:microsoft.com/office/officeart/2005/8/layout/hList7"/>
    <dgm:cxn modelId="{A268EF8F-C170-4D9C-BB4A-14D2CC9591F0}" type="presParOf" srcId="{BD38858B-A493-454F-9220-543E2C109495}" destId="{CEE9871B-A7FC-4B05-BE5B-06A7379A36D7}" srcOrd="0" destOrd="0" presId="urn:microsoft.com/office/officeart/2005/8/layout/hList7"/>
    <dgm:cxn modelId="{AE18B101-ACA3-4668-83B2-B3DB9463384C}" type="presParOf" srcId="{BD38858B-A493-454F-9220-543E2C109495}" destId="{4F52D4E6-C2D4-440F-B7F9-EA5A4262DE3E}" srcOrd="1" destOrd="0" presId="urn:microsoft.com/office/officeart/2005/8/layout/hList7"/>
    <dgm:cxn modelId="{2337D837-C1AC-444A-880B-538A41215E4A}" type="presParOf" srcId="{4F52D4E6-C2D4-440F-B7F9-EA5A4262DE3E}" destId="{5E19413F-2DD7-444F-8E4B-AB6D2B3CA343}" srcOrd="0" destOrd="0" presId="urn:microsoft.com/office/officeart/2005/8/layout/hList7"/>
    <dgm:cxn modelId="{AB164B4A-D4BE-42BC-9365-6C6A0383617C}" type="presParOf" srcId="{5E19413F-2DD7-444F-8E4B-AB6D2B3CA343}" destId="{E1646727-49B5-4F70-9FD4-69210CA30A9E}" srcOrd="0" destOrd="0" presId="urn:microsoft.com/office/officeart/2005/8/layout/hList7"/>
    <dgm:cxn modelId="{79F1902E-4305-4476-8CCB-13651A357187}" type="presParOf" srcId="{5E19413F-2DD7-444F-8E4B-AB6D2B3CA343}" destId="{28CDDFBB-7831-4E95-9590-D0B99FAF37A4}" srcOrd="1" destOrd="0" presId="urn:microsoft.com/office/officeart/2005/8/layout/hList7"/>
    <dgm:cxn modelId="{B531BBBD-52AF-431B-BE36-0EBD8A194F63}" type="presParOf" srcId="{5E19413F-2DD7-444F-8E4B-AB6D2B3CA343}" destId="{E187B721-484B-4695-B81D-03A388DB9B7C}" srcOrd="2" destOrd="0" presId="urn:microsoft.com/office/officeart/2005/8/layout/hList7"/>
    <dgm:cxn modelId="{592D5893-2EB5-4199-B7DF-FAF269347B2C}" type="presParOf" srcId="{5E19413F-2DD7-444F-8E4B-AB6D2B3CA343}" destId="{CDC344E0-2D7D-4668-9ECB-E2C79FB86B3D}" srcOrd="3" destOrd="0" presId="urn:microsoft.com/office/officeart/2005/8/layout/hList7"/>
    <dgm:cxn modelId="{2F251030-6AA4-4AB9-AEF1-AB75B45F00C7}" type="presParOf" srcId="{4F52D4E6-C2D4-440F-B7F9-EA5A4262DE3E}" destId="{AA1AE526-498A-4B70-B622-B128266FA4F0}" srcOrd="1" destOrd="0" presId="urn:microsoft.com/office/officeart/2005/8/layout/hList7"/>
    <dgm:cxn modelId="{2B62387B-0E86-484E-8052-0442D83331A6}" type="presParOf" srcId="{4F52D4E6-C2D4-440F-B7F9-EA5A4262DE3E}" destId="{52AD4719-AC97-4EBE-B90D-6E9C3A7ED733}" srcOrd="2" destOrd="0" presId="urn:microsoft.com/office/officeart/2005/8/layout/hList7"/>
    <dgm:cxn modelId="{48C12562-B090-4CBA-B07B-9C7E20438B4D}" type="presParOf" srcId="{52AD4719-AC97-4EBE-B90D-6E9C3A7ED733}" destId="{19B56F22-FACD-45DA-9FDC-20E9C1E13B7D}" srcOrd="0" destOrd="0" presId="urn:microsoft.com/office/officeart/2005/8/layout/hList7"/>
    <dgm:cxn modelId="{6EC49F09-EEC1-45F4-80D6-1D16A5B5BFDE}" type="presParOf" srcId="{52AD4719-AC97-4EBE-B90D-6E9C3A7ED733}" destId="{9AB0191D-84C5-46BA-BC34-7392B265B6D8}" srcOrd="1" destOrd="0" presId="urn:microsoft.com/office/officeart/2005/8/layout/hList7"/>
    <dgm:cxn modelId="{E35789F3-99B7-4579-8F2A-E679B5D3BACF}" type="presParOf" srcId="{52AD4719-AC97-4EBE-B90D-6E9C3A7ED733}" destId="{146070DE-B246-4324-919E-8A78238C6AB6}" srcOrd="2" destOrd="0" presId="urn:microsoft.com/office/officeart/2005/8/layout/hList7"/>
    <dgm:cxn modelId="{AF9420F2-1C93-4A51-9216-C4BB833DA13B}" type="presParOf" srcId="{52AD4719-AC97-4EBE-B90D-6E9C3A7ED733}" destId="{780584F5-B502-4BBC-9156-EEC6C698747E}" srcOrd="3" destOrd="0" presId="urn:microsoft.com/office/officeart/2005/8/layout/hList7"/>
    <dgm:cxn modelId="{8EFB8D8C-CACF-4256-925D-7F53CBD1905A}" type="presParOf" srcId="{4F52D4E6-C2D4-440F-B7F9-EA5A4262DE3E}" destId="{A85132C3-8903-413F-BFAF-26292A20BAC9}" srcOrd="3" destOrd="0" presId="urn:microsoft.com/office/officeart/2005/8/layout/hList7"/>
    <dgm:cxn modelId="{2C1D71A8-02F0-41B9-B313-AAC68CBA69F1}" type="presParOf" srcId="{4F52D4E6-C2D4-440F-B7F9-EA5A4262DE3E}" destId="{2D78C2CD-5C94-4BCA-B673-4A5B37048246}" srcOrd="4" destOrd="0" presId="urn:microsoft.com/office/officeart/2005/8/layout/hList7"/>
    <dgm:cxn modelId="{B937BF89-373D-4933-B1FB-1A673A89C267}" type="presParOf" srcId="{2D78C2CD-5C94-4BCA-B673-4A5B37048246}" destId="{FDC2747A-D362-4046-8E8B-4DA65396C45B}" srcOrd="0" destOrd="0" presId="urn:microsoft.com/office/officeart/2005/8/layout/hList7"/>
    <dgm:cxn modelId="{4FAF85BA-9EF4-44F1-B43B-F1A7709A9126}" type="presParOf" srcId="{2D78C2CD-5C94-4BCA-B673-4A5B37048246}" destId="{089ED90D-8F63-47C2-9941-DADA4416416F}" srcOrd="1" destOrd="0" presId="urn:microsoft.com/office/officeart/2005/8/layout/hList7"/>
    <dgm:cxn modelId="{B93129D3-D31A-4FFB-95C0-3F709846B65D}" type="presParOf" srcId="{2D78C2CD-5C94-4BCA-B673-4A5B37048246}" destId="{6B1D6ED2-9D75-4A8D-B006-AFDFCA975C97}" srcOrd="2" destOrd="0" presId="urn:microsoft.com/office/officeart/2005/8/layout/hList7"/>
    <dgm:cxn modelId="{C4453302-2866-4DAE-A5BF-32F20C1E016C}" type="presParOf" srcId="{2D78C2CD-5C94-4BCA-B673-4A5B37048246}" destId="{954FE613-6D8A-4E65-B25F-CE19BBC8BC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43628-A8D8-4C49-8D15-66DEF813ED97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FE9C7-EC29-4E64-9035-9B1F17F90564}">
      <dgm:prSet phldrT="[Text]"/>
      <dgm:spPr/>
      <dgm:t>
        <a:bodyPr/>
        <a:lstStyle/>
        <a:p>
          <a:r>
            <a:rPr lang="ka-GE" dirty="0" smtClean="0"/>
            <a:t>საბოლოო შედეგი</a:t>
          </a:r>
          <a:endParaRPr lang="en-US" dirty="0"/>
        </a:p>
      </dgm:t>
    </dgm:pt>
    <dgm:pt modelId="{53960CDB-D888-4248-B9AF-52D6F21FDC91}" type="parTrans" cxnId="{EF4CE22E-7DD4-4D35-9182-D9CF3EE62C28}">
      <dgm:prSet/>
      <dgm:spPr/>
      <dgm:t>
        <a:bodyPr/>
        <a:lstStyle/>
        <a:p>
          <a:endParaRPr lang="en-US"/>
        </a:p>
      </dgm:t>
    </dgm:pt>
    <dgm:pt modelId="{6A3EC904-06A1-43F2-980D-04D01A533D11}" type="sibTrans" cxnId="{EF4CE22E-7DD4-4D35-9182-D9CF3EE62C28}">
      <dgm:prSet/>
      <dgm:spPr/>
      <dgm:t>
        <a:bodyPr/>
        <a:lstStyle/>
        <a:p>
          <a:endParaRPr lang="en-US"/>
        </a:p>
      </dgm:t>
    </dgm:pt>
    <dgm:pt modelId="{4DE54C5B-AE13-4F0B-BE49-81549288B74F}">
      <dgm:prSet phldrT="[Text]"/>
      <dgm:spPr/>
      <dgm:t>
        <a:bodyPr/>
        <a:lstStyle/>
        <a:p>
          <a:r>
            <a:rPr lang="ka-GE" b="1" dirty="0" smtClean="0">
              <a:solidFill>
                <a:srgbClr val="C00000"/>
              </a:solidFill>
            </a:rPr>
            <a:t>შედეგზე ორიენტირებული</a:t>
          </a:r>
          <a:endParaRPr lang="en-US" b="1" dirty="0">
            <a:solidFill>
              <a:srgbClr val="C00000"/>
            </a:solidFill>
          </a:endParaRPr>
        </a:p>
      </dgm:t>
    </dgm:pt>
    <dgm:pt modelId="{400D92D9-880E-41B6-AB05-611102779F50}" type="parTrans" cxnId="{E49AF8DF-FFC8-46F8-9EBF-CCB0F0A0E3A7}">
      <dgm:prSet/>
      <dgm:spPr/>
      <dgm:t>
        <a:bodyPr/>
        <a:lstStyle/>
        <a:p>
          <a:endParaRPr lang="en-US"/>
        </a:p>
      </dgm:t>
    </dgm:pt>
    <dgm:pt modelId="{98B397DE-B8F3-496B-90B7-821842751B1D}" type="sibTrans" cxnId="{E49AF8DF-FFC8-46F8-9EBF-CCB0F0A0E3A7}">
      <dgm:prSet/>
      <dgm:spPr/>
      <dgm:t>
        <a:bodyPr/>
        <a:lstStyle/>
        <a:p>
          <a:endParaRPr lang="en-US"/>
        </a:p>
      </dgm:t>
    </dgm:pt>
    <dgm:pt modelId="{8AEB8DBF-52B6-4D00-812E-DF36302D67E5}">
      <dgm:prSet phldrT="[Text]"/>
      <dgm:spPr/>
      <dgm:t>
        <a:bodyPr/>
        <a:lstStyle/>
        <a:p>
          <a:r>
            <a:rPr lang="ka-GE" smtClean="0"/>
            <a:t>შუალედური შედეგი</a:t>
          </a:r>
          <a:endParaRPr lang="en-US" dirty="0"/>
        </a:p>
      </dgm:t>
    </dgm:pt>
    <dgm:pt modelId="{E87E0732-D451-4252-872D-91DC28DF40CB}" type="parTrans" cxnId="{9DEF4ADD-91D6-4A68-A7A6-49287034C384}">
      <dgm:prSet/>
      <dgm:spPr/>
      <dgm:t>
        <a:bodyPr/>
        <a:lstStyle/>
        <a:p>
          <a:endParaRPr lang="en-US"/>
        </a:p>
      </dgm:t>
    </dgm:pt>
    <dgm:pt modelId="{BA8D1157-F92C-4D4A-85EA-8D2105032859}" type="sibTrans" cxnId="{9DEF4ADD-91D6-4A68-A7A6-49287034C384}">
      <dgm:prSet/>
      <dgm:spPr/>
      <dgm:t>
        <a:bodyPr/>
        <a:lstStyle/>
        <a:p>
          <a:endParaRPr lang="en-US"/>
        </a:p>
      </dgm:t>
    </dgm:pt>
    <dgm:pt modelId="{164FE3E0-CF34-4F2C-A3ED-271438C410C0}" type="pres">
      <dgm:prSet presAssocID="{8BF43628-A8D8-4C49-8D15-66DEF813ED97}" presName="Name0" presStyleCnt="0">
        <dgm:presLayoutVars>
          <dgm:chMax val="4"/>
          <dgm:resizeHandles val="exact"/>
        </dgm:presLayoutVars>
      </dgm:prSet>
      <dgm:spPr/>
    </dgm:pt>
    <dgm:pt modelId="{29CE4735-37F9-4F67-A624-AAB737863ACC}" type="pres">
      <dgm:prSet presAssocID="{8BF43628-A8D8-4C49-8D15-66DEF813ED97}" presName="ellipse" presStyleLbl="trBgShp" presStyleIdx="0" presStyleCnt="1"/>
      <dgm:spPr/>
    </dgm:pt>
    <dgm:pt modelId="{737EED14-3DD0-4454-BA95-7561CC52737A}" type="pres">
      <dgm:prSet presAssocID="{8BF43628-A8D8-4C49-8D15-66DEF813ED97}" presName="arrow1" presStyleLbl="fgShp" presStyleIdx="0" presStyleCnt="1"/>
      <dgm:spPr/>
    </dgm:pt>
    <dgm:pt modelId="{D70EF2E7-0359-4EE6-A661-609FDB2E01F9}" type="pres">
      <dgm:prSet presAssocID="{8BF43628-A8D8-4C49-8D15-66DEF813ED97}" presName="rectangle" presStyleLbl="revTx" presStyleIdx="0" presStyleCnt="1">
        <dgm:presLayoutVars>
          <dgm:bulletEnabled val="1"/>
        </dgm:presLayoutVars>
      </dgm:prSet>
      <dgm:spPr/>
    </dgm:pt>
    <dgm:pt modelId="{C24A1317-A03F-4EDD-BFCA-81C94F75A2C1}" type="pres">
      <dgm:prSet presAssocID="{8AEB8DBF-52B6-4D00-812E-DF36302D67E5}" presName="item1" presStyleLbl="node1" presStyleIdx="0" presStyleCnt="2">
        <dgm:presLayoutVars>
          <dgm:bulletEnabled val="1"/>
        </dgm:presLayoutVars>
      </dgm:prSet>
      <dgm:spPr/>
    </dgm:pt>
    <dgm:pt modelId="{452FB95B-B56B-4D26-BDEC-9D866219C36F}" type="pres">
      <dgm:prSet presAssocID="{4DE54C5B-AE13-4F0B-BE49-81549288B74F}" presName="item2" presStyleLbl="node1" presStyleIdx="1" presStyleCnt="2" custScaleX="133628" custScaleY="136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ACD76-E33E-4ECB-9C66-05F6CEB72808}" type="pres">
      <dgm:prSet presAssocID="{8BF43628-A8D8-4C49-8D15-66DEF813ED97}" presName="funnel" presStyleLbl="trAlignAcc1" presStyleIdx="0" presStyleCnt="1"/>
      <dgm:spPr/>
    </dgm:pt>
  </dgm:ptLst>
  <dgm:cxnLst>
    <dgm:cxn modelId="{E49AF8DF-FFC8-46F8-9EBF-CCB0F0A0E3A7}" srcId="{8BF43628-A8D8-4C49-8D15-66DEF813ED97}" destId="{4DE54C5B-AE13-4F0B-BE49-81549288B74F}" srcOrd="2" destOrd="0" parTransId="{400D92D9-880E-41B6-AB05-611102779F50}" sibTransId="{98B397DE-B8F3-496B-90B7-821842751B1D}"/>
    <dgm:cxn modelId="{8DAE75DE-98BA-49DF-87EF-82D0DF5D6B5A}" type="presOf" srcId="{8BF43628-A8D8-4C49-8D15-66DEF813ED97}" destId="{164FE3E0-CF34-4F2C-A3ED-271438C410C0}" srcOrd="0" destOrd="0" presId="urn:microsoft.com/office/officeart/2005/8/layout/funnel1"/>
    <dgm:cxn modelId="{EF4CE22E-7DD4-4D35-9182-D9CF3EE62C28}" srcId="{8BF43628-A8D8-4C49-8D15-66DEF813ED97}" destId="{EBAFE9C7-EC29-4E64-9035-9B1F17F90564}" srcOrd="0" destOrd="0" parTransId="{53960CDB-D888-4248-B9AF-52D6F21FDC91}" sibTransId="{6A3EC904-06A1-43F2-980D-04D01A533D11}"/>
    <dgm:cxn modelId="{D67DF28F-2574-466B-8979-BC510A79FEB6}" type="presOf" srcId="{4DE54C5B-AE13-4F0B-BE49-81549288B74F}" destId="{D70EF2E7-0359-4EE6-A661-609FDB2E01F9}" srcOrd="0" destOrd="0" presId="urn:microsoft.com/office/officeart/2005/8/layout/funnel1"/>
    <dgm:cxn modelId="{9DEF4ADD-91D6-4A68-A7A6-49287034C384}" srcId="{8BF43628-A8D8-4C49-8D15-66DEF813ED97}" destId="{8AEB8DBF-52B6-4D00-812E-DF36302D67E5}" srcOrd="1" destOrd="0" parTransId="{E87E0732-D451-4252-872D-91DC28DF40CB}" sibTransId="{BA8D1157-F92C-4D4A-85EA-8D2105032859}"/>
    <dgm:cxn modelId="{00C35900-21FB-49A2-B4DA-438C9BBCC6D0}" type="presOf" srcId="{8AEB8DBF-52B6-4D00-812E-DF36302D67E5}" destId="{C24A1317-A03F-4EDD-BFCA-81C94F75A2C1}" srcOrd="0" destOrd="0" presId="urn:microsoft.com/office/officeart/2005/8/layout/funnel1"/>
    <dgm:cxn modelId="{9B117697-7F54-41BD-9215-57362BC914A7}" type="presOf" srcId="{EBAFE9C7-EC29-4E64-9035-9B1F17F90564}" destId="{452FB95B-B56B-4D26-BDEC-9D866219C36F}" srcOrd="0" destOrd="0" presId="urn:microsoft.com/office/officeart/2005/8/layout/funnel1"/>
    <dgm:cxn modelId="{FB63559A-901F-431D-AF51-FB05F9E38B7D}" type="presParOf" srcId="{164FE3E0-CF34-4F2C-A3ED-271438C410C0}" destId="{29CE4735-37F9-4F67-A624-AAB737863ACC}" srcOrd="0" destOrd="0" presId="urn:microsoft.com/office/officeart/2005/8/layout/funnel1"/>
    <dgm:cxn modelId="{EE550635-1704-4701-89C4-4AC9635D3043}" type="presParOf" srcId="{164FE3E0-CF34-4F2C-A3ED-271438C410C0}" destId="{737EED14-3DD0-4454-BA95-7561CC52737A}" srcOrd="1" destOrd="0" presId="urn:microsoft.com/office/officeart/2005/8/layout/funnel1"/>
    <dgm:cxn modelId="{D9BE122D-5EF6-4981-B707-C6E6CBFDE32F}" type="presParOf" srcId="{164FE3E0-CF34-4F2C-A3ED-271438C410C0}" destId="{D70EF2E7-0359-4EE6-A661-609FDB2E01F9}" srcOrd="2" destOrd="0" presId="urn:microsoft.com/office/officeart/2005/8/layout/funnel1"/>
    <dgm:cxn modelId="{E81E653D-FE28-4123-9028-FF2A9B1862A6}" type="presParOf" srcId="{164FE3E0-CF34-4F2C-A3ED-271438C410C0}" destId="{C24A1317-A03F-4EDD-BFCA-81C94F75A2C1}" srcOrd="3" destOrd="0" presId="urn:microsoft.com/office/officeart/2005/8/layout/funnel1"/>
    <dgm:cxn modelId="{96D9CE29-7B2F-49AA-AABE-6465F424A351}" type="presParOf" srcId="{164FE3E0-CF34-4F2C-A3ED-271438C410C0}" destId="{452FB95B-B56B-4D26-BDEC-9D866219C36F}" srcOrd="4" destOrd="0" presId="urn:microsoft.com/office/officeart/2005/8/layout/funnel1"/>
    <dgm:cxn modelId="{B1AFA7FE-9F36-441D-9655-3AE22F353C65}" type="presParOf" srcId="{164FE3E0-CF34-4F2C-A3ED-271438C410C0}" destId="{2A2ACD76-E33E-4ECB-9C66-05F6CEB72808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F89169-FC44-4F69-9399-17D0348217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7C05F09-836F-4E1D-B81C-CF18D27160AF}">
      <dgm:prSet phldrT="[Text]"/>
      <dgm:spPr/>
      <dgm:t>
        <a:bodyPr/>
        <a:lstStyle/>
        <a:p>
          <a:r>
            <a:rPr lang="ka-GE" dirty="0" smtClean="0"/>
            <a:t>კონკრეტული</a:t>
          </a:r>
          <a:endParaRPr lang="en-US" dirty="0"/>
        </a:p>
      </dgm:t>
    </dgm:pt>
    <dgm:pt modelId="{77AABAB0-CEDB-48CF-B3EE-066A88BDD6A1}" type="parTrans" cxnId="{D957BD2D-FBA2-45B6-9A76-31AABEE7F42C}">
      <dgm:prSet/>
      <dgm:spPr/>
      <dgm:t>
        <a:bodyPr/>
        <a:lstStyle/>
        <a:p>
          <a:endParaRPr lang="en-US"/>
        </a:p>
      </dgm:t>
    </dgm:pt>
    <dgm:pt modelId="{E70E3B80-A2F3-476B-B73C-C07F7944AB87}" type="sibTrans" cxnId="{D957BD2D-FBA2-45B6-9A76-31AABEE7F42C}">
      <dgm:prSet/>
      <dgm:spPr/>
      <dgm:t>
        <a:bodyPr/>
        <a:lstStyle/>
        <a:p>
          <a:endParaRPr lang="en-US"/>
        </a:p>
      </dgm:t>
    </dgm:pt>
    <dgm:pt modelId="{6E6CEF31-2EE9-4CF3-A75A-6D7963E47725}">
      <dgm:prSet phldrT="[Text]"/>
      <dgm:spPr/>
      <dgm:t>
        <a:bodyPr/>
        <a:lstStyle/>
        <a:p>
          <a:r>
            <a:rPr lang="ka-GE" dirty="0" smtClean="0"/>
            <a:t>გაზომვადი</a:t>
          </a:r>
          <a:endParaRPr lang="en-US" dirty="0"/>
        </a:p>
      </dgm:t>
    </dgm:pt>
    <dgm:pt modelId="{A4891A64-5165-45F3-8E6B-41F9329ABB96}" type="parTrans" cxnId="{E92C14EF-2F05-439B-9FAD-2A1E49FC7E77}">
      <dgm:prSet/>
      <dgm:spPr/>
      <dgm:t>
        <a:bodyPr/>
        <a:lstStyle/>
        <a:p>
          <a:endParaRPr lang="en-US"/>
        </a:p>
      </dgm:t>
    </dgm:pt>
    <dgm:pt modelId="{06EC6171-866E-458F-9960-C449E401B686}" type="sibTrans" cxnId="{E92C14EF-2F05-439B-9FAD-2A1E49FC7E77}">
      <dgm:prSet/>
      <dgm:spPr/>
      <dgm:t>
        <a:bodyPr/>
        <a:lstStyle/>
        <a:p>
          <a:endParaRPr lang="en-US"/>
        </a:p>
      </dgm:t>
    </dgm:pt>
    <dgm:pt modelId="{B60F2734-08F4-4C61-A6FD-2713F71307E0}">
      <dgm:prSet phldrT="[Text]"/>
      <dgm:spPr/>
      <dgm:t>
        <a:bodyPr/>
        <a:lstStyle/>
        <a:p>
          <a:r>
            <a:rPr lang="ka-GE" dirty="0" smtClean="0"/>
            <a:t>შესაბამისი</a:t>
          </a:r>
          <a:endParaRPr lang="en-US" dirty="0"/>
        </a:p>
      </dgm:t>
    </dgm:pt>
    <dgm:pt modelId="{B431BF66-A0C8-4EE6-AF67-BCEBE52B6416}" type="parTrans" cxnId="{5367F7F5-078A-4C93-9AE3-A68A7BFE587F}">
      <dgm:prSet/>
      <dgm:spPr/>
      <dgm:t>
        <a:bodyPr/>
        <a:lstStyle/>
        <a:p>
          <a:endParaRPr lang="en-US"/>
        </a:p>
      </dgm:t>
    </dgm:pt>
    <dgm:pt modelId="{16FCB196-1327-4BA1-8434-6B634D0ADF01}" type="sibTrans" cxnId="{5367F7F5-078A-4C93-9AE3-A68A7BFE587F}">
      <dgm:prSet/>
      <dgm:spPr/>
      <dgm:t>
        <a:bodyPr/>
        <a:lstStyle/>
        <a:p>
          <a:endParaRPr lang="en-US"/>
        </a:p>
      </dgm:t>
    </dgm:pt>
    <dgm:pt modelId="{018A5AD5-DD6E-4FC2-9092-4D124D25EA41}">
      <dgm:prSet phldrT="[Text]"/>
      <dgm:spPr/>
      <dgm:t>
        <a:bodyPr/>
        <a:lstStyle/>
        <a:p>
          <a:r>
            <a:rPr lang="ka-GE" dirty="0" smtClean="0"/>
            <a:t>მიღწევადი</a:t>
          </a:r>
          <a:endParaRPr lang="en-US" dirty="0"/>
        </a:p>
      </dgm:t>
    </dgm:pt>
    <dgm:pt modelId="{6D18AABE-8E8B-4B4A-A6B0-4A253B6C1CC6}" type="parTrans" cxnId="{07C97041-FF55-4D2F-B337-16335D724C58}">
      <dgm:prSet/>
      <dgm:spPr/>
      <dgm:t>
        <a:bodyPr/>
        <a:lstStyle/>
        <a:p>
          <a:endParaRPr lang="en-US"/>
        </a:p>
      </dgm:t>
    </dgm:pt>
    <dgm:pt modelId="{FD75A5CA-7CAA-46E5-A62E-948E4C19EAAF}" type="sibTrans" cxnId="{07C97041-FF55-4D2F-B337-16335D724C58}">
      <dgm:prSet/>
      <dgm:spPr/>
      <dgm:t>
        <a:bodyPr/>
        <a:lstStyle/>
        <a:p>
          <a:endParaRPr lang="en-US"/>
        </a:p>
      </dgm:t>
    </dgm:pt>
    <dgm:pt modelId="{B31468D4-C517-4181-BB52-98D2FF7371FB}">
      <dgm:prSet phldrT="[Text]"/>
      <dgm:spPr/>
      <dgm:t>
        <a:bodyPr/>
        <a:lstStyle/>
        <a:p>
          <a:r>
            <a:rPr lang="ka-GE" dirty="0" smtClean="0"/>
            <a:t>დროში გაწერილი</a:t>
          </a:r>
          <a:endParaRPr lang="en-US" dirty="0"/>
        </a:p>
      </dgm:t>
    </dgm:pt>
    <dgm:pt modelId="{E4B7B681-6D1B-43C1-873D-684985E6ED61}" type="parTrans" cxnId="{81A68124-F9A2-4257-BA00-0C0709BF3EDD}">
      <dgm:prSet/>
      <dgm:spPr/>
      <dgm:t>
        <a:bodyPr/>
        <a:lstStyle/>
        <a:p>
          <a:endParaRPr lang="en-US"/>
        </a:p>
      </dgm:t>
    </dgm:pt>
    <dgm:pt modelId="{64EA3A1D-6C8C-49D9-810F-649D3D54A925}" type="sibTrans" cxnId="{81A68124-F9A2-4257-BA00-0C0709BF3EDD}">
      <dgm:prSet/>
      <dgm:spPr/>
      <dgm:t>
        <a:bodyPr/>
        <a:lstStyle/>
        <a:p>
          <a:endParaRPr lang="en-US"/>
        </a:p>
      </dgm:t>
    </dgm:pt>
    <dgm:pt modelId="{4686BC79-D2DC-4D69-819A-8E73289BF0CB}" type="pres">
      <dgm:prSet presAssocID="{98F89169-FC44-4F69-9399-17D034821769}" presName="compositeShape" presStyleCnt="0">
        <dgm:presLayoutVars>
          <dgm:dir/>
          <dgm:resizeHandles/>
        </dgm:presLayoutVars>
      </dgm:prSet>
      <dgm:spPr/>
    </dgm:pt>
    <dgm:pt modelId="{53CED18B-F770-4D2A-9E08-F45923E3FCD8}" type="pres">
      <dgm:prSet presAssocID="{98F89169-FC44-4F69-9399-17D034821769}" presName="pyramid" presStyleLbl="node1" presStyleIdx="0" presStyleCnt="1"/>
      <dgm:spPr/>
    </dgm:pt>
    <dgm:pt modelId="{217C038A-9D9E-4ADF-989B-FF57059315C9}" type="pres">
      <dgm:prSet presAssocID="{98F89169-FC44-4F69-9399-17D034821769}" presName="theList" presStyleCnt="0"/>
      <dgm:spPr/>
    </dgm:pt>
    <dgm:pt modelId="{0D368611-16E3-495D-8C52-411015212A95}" type="pres">
      <dgm:prSet presAssocID="{D7C05F09-836F-4E1D-B81C-CF18D27160AF}" presName="aNode" presStyleLbl="fgAcc1" presStyleIdx="0" presStyleCnt="5">
        <dgm:presLayoutVars>
          <dgm:bulletEnabled val="1"/>
        </dgm:presLayoutVars>
      </dgm:prSet>
      <dgm:spPr/>
    </dgm:pt>
    <dgm:pt modelId="{ACAD3E51-462E-4C7C-8F2E-E66E51542EDA}" type="pres">
      <dgm:prSet presAssocID="{D7C05F09-836F-4E1D-B81C-CF18D27160AF}" presName="aSpace" presStyleCnt="0"/>
      <dgm:spPr/>
    </dgm:pt>
    <dgm:pt modelId="{B85393D6-0DBB-4B44-AFC2-28A9F104A6CC}" type="pres">
      <dgm:prSet presAssocID="{6E6CEF31-2EE9-4CF3-A75A-6D7963E47725}" presName="aNode" presStyleLbl="fgAcc1" presStyleIdx="1" presStyleCnt="5">
        <dgm:presLayoutVars>
          <dgm:bulletEnabled val="1"/>
        </dgm:presLayoutVars>
      </dgm:prSet>
      <dgm:spPr/>
    </dgm:pt>
    <dgm:pt modelId="{08C22297-AD6B-4062-A7A3-AF3FDB036FC0}" type="pres">
      <dgm:prSet presAssocID="{6E6CEF31-2EE9-4CF3-A75A-6D7963E47725}" presName="aSpace" presStyleCnt="0"/>
      <dgm:spPr/>
    </dgm:pt>
    <dgm:pt modelId="{78099818-7656-41F6-B9E3-0FD30DC6C405}" type="pres">
      <dgm:prSet presAssocID="{B60F2734-08F4-4C61-A6FD-2713F71307E0}" presName="aNode" presStyleLbl="fgAcc1" presStyleIdx="2" presStyleCnt="5">
        <dgm:presLayoutVars>
          <dgm:bulletEnabled val="1"/>
        </dgm:presLayoutVars>
      </dgm:prSet>
      <dgm:spPr/>
    </dgm:pt>
    <dgm:pt modelId="{A57D4A62-A1C1-4C8E-83BE-4380B36C5E91}" type="pres">
      <dgm:prSet presAssocID="{B60F2734-08F4-4C61-A6FD-2713F71307E0}" presName="aSpace" presStyleCnt="0"/>
      <dgm:spPr/>
    </dgm:pt>
    <dgm:pt modelId="{47104CA0-D3F6-4056-893B-45D057689136}" type="pres">
      <dgm:prSet presAssocID="{018A5AD5-DD6E-4FC2-9092-4D124D25EA41}" presName="aNode" presStyleLbl="fgAcc1" presStyleIdx="3" presStyleCnt="5">
        <dgm:presLayoutVars>
          <dgm:bulletEnabled val="1"/>
        </dgm:presLayoutVars>
      </dgm:prSet>
      <dgm:spPr/>
    </dgm:pt>
    <dgm:pt modelId="{32550943-D1DE-4181-AD6E-F6FF35B7FC22}" type="pres">
      <dgm:prSet presAssocID="{018A5AD5-DD6E-4FC2-9092-4D124D25EA41}" presName="aSpace" presStyleCnt="0"/>
      <dgm:spPr/>
    </dgm:pt>
    <dgm:pt modelId="{2DBEC2A7-FD8B-4464-AAF4-C3B3CD2F27A1}" type="pres">
      <dgm:prSet presAssocID="{B31468D4-C517-4181-BB52-98D2FF7371FB}" presName="aNode" presStyleLbl="fgAcc1" presStyleIdx="4" presStyleCnt="5">
        <dgm:presLayoutVars>
          <dgm:bulletEnabled val="1"/>
        </dgm:presLayoutVars>
      </dgm:prSet>
      <dgm:spPr/>
    </dgm:pt>
    <dgm:pt modelId="{832C89CE-FEE4-4B4C-9975-F39B640E4D0C}" type="pres">
      <dgm:prSet presAssocID="{B31468D4-C517-4181-BB52-98D2FF7371FB}" presName="aSpace" presStyleCnt="0"/>
      <dgm:spPr/>
    </dgm:pt>
  </dgm:ptLst>
  <dgm:cxnLst>
    <dgm:cxn modelId="{240E96F3-23E6-4C25-A38D-CB9408A30F94}" type="presOf" srcId="{B31468D4-C517-4181-BB52-98D2FF7371FB}" destId="{2DBEC2A7-FD8B-4464-AAF4-C3B3CD2F27A1}" srcOrd="0" destOrd="0" presId="urn:microsoft.com/office/officeart/2005/8/layout/pyramid2"/>
    <dgm:cxn modelId="{81A68124-F9A2-4257-BA00-0C0709BF3EDD}" srcId="{98F89169-FC44-4F69-9399-17D034821769}" destId="{B31468D4-C517-4181-BB52-98D2FF7371FB}" srcOrd="4" destOrd="0" parTransId="{E4B7B681-6D1B-43C1-873D-684985E6ED61}" sibTransId="{64EA3A1D-6C8C-49D9-810F-649D3D54A925}"/>
    <dgm:cxn modelId="{5367F7F5-078A-4C93-9AE3-A68A7BFE587F}" srcId="{98F89169-FC44-4F69-9399-17D034821769}" destId="{B60F2734-08F4-4C61-A6FD-2713F71307E0}" srcOrd="2" destOrd="0" parTransId="{B431BF66-A0C8-4EE6-AF67-BCEBE52B6416}" sibTransId="{16FCB196-1327-4BA1-8434-6B634D0ADF01}"/>
    <dgm:cxn modelId="{E92C14EF-2F05-439B-9FAD-2A1E49FC7E77}" srcId="{98F89169-FC44-4F69-9399-17D034821769}" destId="{6E6CEF31-2EE9-4CF3-A75A-6D7963E47725}" srcOrd="1" destOrd="0" parTransId="{A4891A64-5165-45F3-8E6B-41F9329ABB96}" sibTransId="{06EC6171-866E-458F-9960-C449E401B686}"/>
    <dgm:cxn modelId="{E1C1CFD9-1EF2-4E92-BCA3-1FA05DA9457A}" type="presOf" srcId="{B60F2734-08F4-4C61-A6FD-2713F71307E0}" destId="{78099818-7656-41F6-B9E3-0FD30DC6C405}" srcOrd="0" destOrd="0" presId="urn:microsoft.com/office/officeart/2005/8/layout/pyramid2"/>
    <dgm:cxn modelId="{07C97041-FF55-4D2F-B337-16335D724C58}" srcId="{98F89169-FC44-4F69-9399-17D034821769}" destId="{018A5AD5-DD6E-4FC2-9092-4D124D25EA41}" srcOrd="3" destOrd="0" parTransId="{6D18AABE-8E8B-4B4A-A6B0-4A253B6C1CC6}" sibTransId="{FD75A5CA-7CAA-46E5-A62E-948E4C19EAAF}"/>
    <dgm:cxn modelId="{149C0761-3BDC-4BDB-A884-FDFD4C61AF80}" type="presOf" srcId="{6E6CEF31-2EE9-4CF3-A75A-6D7963E47725}" destId="{B85393D6-0DBB-4B44-AFC2-28A9F104A6CC}" srcOrd="0" destOrd="0" presId="urn:microsoft.com/office/officeart/2005/8/layout/pyramid2"/>
    <dgm:cxn modelId="{1051ACE4-3A0B-4F01-9C94-72574149AB0E}" type="presOf" srcId="{98F89169-FC44-4F69-9399-17D034821769}" destId="{4686BC79-D2DC-4D69-819A-8E73289BF0CB}" srcOrd="0" destOrd="0" presId="urn:microsoft.com/office/officeart/2005/8/layout/pyramid2"/>
    <dgm:cxn modelId="{964FB7D5-46D4-4FB6-979F-73A9E821646A}" type="presOf" srcId="{018A5AD5-DD6E-4FC2-9092-4D124D25EA41}" destId="{47104CA0-D3F6-4056-893B-45D057689136}" srcOrd="0" destOrd="0" presId="urn:microsoft.com/office/officeart/2005/8/layout/pyramid2"/>
    <dgm:cxn modelId="{2EC1B57F-45EA-427E-B2DF-48124A70331B}" type="presOf" srcId="{D7C05F09-836F-4E1D-B81C-CF18D27160AF}" destId="{0D368611-16E3-495D-8C52-411015212A95}" srcOrd="0" destOrd="0" presId="urn:microsoft.com/office/officeart/2005/8/layout/pyramid2"/>
    <dgm:cxn modelId="{D957BD2D-FBA2-45B6-9A76-31AABEE7F42C}" srcId="{98F89169-FC44-4F69-9399-17D034821769}" destId="{D7C05F09-836F-4E1D-B81C-CF18D27160AF}" srcOrd="0" destOrd="0" parTransId="{77AABAB0-CEDB-48CF-B3EE-066A88BDD6A1}" sibTransId="{E70E3B80-A2F3-476B-B73C-C07F7944AB87}"/>
    <dgm:cxn modelId="{7E0539CF-8D0E-441F-8656-F9BF5BA32AA4}" type="presParOf" srcId="{4686BC79-D2DC-4D69-819A-8E73289BF0CB}" destId="{53CED18B-F770-4D2A-9E08-F45923E3FCD8}" srcOrd="0" destOrd="0" presId="urn:microsoft.com/office/officeart/2005/8/layout/pyramid2"/>
    <dgm:cxn modelId="{C55469F1-8B30-4F01-A75A-C8286EEBCA78}" type="presParOf" srcId="{4686BC79-D2DC-4D69-819A-8E73289BF0CB}" destId="{217C038A-9D9E-4ADF-989B-FF57059315C9}" srcOrd="1" destOrd="0" presId="urn:microsoft.com/office/officeart/2005/8/layout/pyramid2"/>
    <dgm:cxn modelId="{DE3C498C-18E4-4953-AE14-380108E3F2EA}" type="presParOf" srcId="{217C038A-9D9E-4ADF-989B-FF57059315C9}" destId="{0D368611-16E3-495D-8C52-411015212A95}" srcOrd="0" destOrd="0" presId="urn:microsoft.com/office/officeart/2005/8/layout/pyramid2"/>
    <dgm:cxn modelId="{07CACA5E-53CB-4C82-937E-B586AD34E400}" type="presParOf" srcId="{217C038A-9D9E-4ADF-989B-FF57059315C9}" destId="{ACAD3E51-462E-4C7C-8F2E-E66E51542EDA}" srcOrd="1" destOrd="0" presId="urn:microsoft.com/office/officeart/2005/8/layout/pyramid2"/>
    <dgm:cxn modelId="{E220D397-6CAD-405A-BFC9-68C9F2900BA2}" type="presParOf" srcId="{217C038A-9D9E-4ADF-989B-FF57059315C9}" destId="{B85393D6-0DBB-4B44-AFC2-28A9F104A6CC}" srcOrd="2" destOrd="0" presId="urn:microsoft.com/office/officeart/2005/8/layout/pyramid2"/>
    <dgm:cxn modelId="{BA03C156-EF3D-4D0A-9828-2E8706525E08}" type="presParOf" srcId="{217C038A-9D9E-4ADF-989B-FF57059315C9}" destId="{08C22297-AD6B-4062-A7A3-AF3FDB036FC0}" srcOrd="3" destOrd="0" presId="urn:microsoft.com/office/officeart/2005/8/layout/pyramid2"/>
    <dgm:cxn modelId="{D404EC1C-73C0-45CD-AC4A-82ED1258DE93}" type="presParOf" srcId="{217C038A-9D9E-4ADF-989B-FF57059315C9}" destId="{78099818-7656-41F6-B9E3-0FD30DC6C405}" srcOrd="4" destOrd="0" presId="urn:microsoft.com/office/officeart/2005/8/layout/pyramid2"/>
    <dgm:cxn modelId="{B67082D8-38DB-4150-B5A4-F03C6F2C22F4}" type="presParOf" srcId="{217C038A-9D9E-4ADF-989B-FF57059315C9}" destId="{A57D4A62-A1C1-4C8E-83BE-4380B36C5E91}" srcOrd="5" destOrd="0" presId="urn:microsoft.com/office/officeart/2005/8/layout/pyramid2"/>
    <dgm:cxn modelId="{180732B0-F400-4DD6-B338-4793006B915D}" type="presParOf" srcId="{217C038A-9D9E-4ADF-989B-FF57059315C9}" destId="{47104CA0-D3F6-4056-893B-45D057689136}" srcOrd="6" destOrd="0" presId="urn:microsoft.com/office/officeart/2005/8/layout/pyramid2"/>
    <dgm:cxn modelId="{DCC27596-AD80-4DDA-87C4-78092D68E252}" type="presParOf" srcId="{217C038A-9D9E-4ADF-989B-FF57059315C9}" destId="{32550943-D1DE-4181-AD6E-F6FF35B7FC22}" srcOrd="7" destOrd="0" presId="urn:microsoft.com/office/officeart/2005/8/layout/pyramid2"/>
    <dgm:cxn modelId="{5E7A2E89-9C46-41A3-8A64-B7E498BA8EA3}" type="presParOf" srcId="{217C038A-9D9E-4ADF-989B-FF57059315C9}" destId="{2DBEC2A7-FD8B-4464-AAF4-C3B3CD2F27A1}" srcOrd="8" destOrd="0" presId="urn:microsoft.com/office/officeart/2005/8/layout/pyramid2"/>
    <dgm:cxn modelId="{3C867F4C-F2DC-483D-A185-0E1E4A34397D}" type="presParOf" srcId="{217C038A-9D9E-4ADF-989B-FF57059315C9}" destId="{832C89CE-FEE4-4B4C-9975-F39B640E4D0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F33E6B-F45B-4EFB-9591-7C172039129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E35544-4398-4CEA-A776-5E4C15AAF240}">
      <dgm:prSet phldrT="[Text]"/>
      <dgm:spPr/>
      <dgm:t>
        <a:bodyPr/>
        <a:lstStyle/>
        <a:p>
          <a:r>
            <a:rPr lang="ka-GE" dirty="0" smtClean="0"/>
            <a:t>ინდიკატორი</a:t>
          </a:r>
          <a:endParaRPr lang="en-US" dirty="0"/>
        </a:p>
      </dgm:t>
    </dgm:pt>
    <dgm:pt modelId="{602987A6-5A13-4B83-A992-139564E99D07}" type="parTrans" cxnId="{C371FADF-9A3B-464F-A208-A5DE073FF1F5}">
      <dgm:prSet/>
      <dgm:spPr/>
      <dgm:t>
        <a:bodyPr/>
        <a:lstStyle/>
        <a:p>
          <a:endParaRPr lang="en-US"/>
        </a:p>
      </dgm:t>
    </dgm:pt>
    <dgm:pt modelId="{90B4C7FE-AF7E-424B-9937-18F0CBCBF0DB}" type="sibTrans" cxnId="{C371FADF-9A3B-464F-A208-A5DE073FF1F5}">
      <dgm:prSet/>
      <dgm:spPr/>
      <dgm:t>
        <a:bodyPr/>
        <a:lstStyle/>
        <a:p>
          <a:endParaRPr lang="en-US"/>
        </a:p>
      </dgm:t>
    </dgm:pt>
    <dgm:pt modelId="{9D39BCFB-A706-4F8C-B87F-C55977D1BFF3}">
      <dgm:prSet phldrT="[Text]"/>
      <dgm:spPr/>
      <dgm:t>
        <a:bodyPr/>
        <a:lstStyle/>
        <a:p>
          <a:r>
            <a:rPr lang="ka-GE" b="1" dirty="0" smtClean="0"/>
            <a:t>რაოდენობრივი</a:t>
          </a:r>
          <a:endParaRPr lang="en-US" dirty="0"/>
        </a:p>
      </dgm:t>
    </dgm:pt>
    <dgm:pt modelId="{FDA5B6E9-12BB-44E8-BF2C-7C4C50485960}" type="parTrans" cxnId="{9BFEDEDA-51BD-4616-9558-469BED6E19B7}">
      <dgm:prSet/>
      <dgm:spPr/>
      <dgm:t>
        <a:bodyPr/>
        <a:lstStyle/>
        <a:p>
          <a:endParaRPr lang="en-US"/>
        </a:p>
      </dgm:t>
    </dgm:pt>
    <dgm:pt modelId="{0F9E7B3A-8459-4A0B-9C6F-EAE2CA806EC1}" type="sibTrans" cxnId="{9BFEDEDA-51BD-4616-9558-469BED6E19B7}">
      <dgm:prSet/>
      <dgm:spPr/>
      <dgm:t>
        <a:bodyPr/>
        <a:lstStyle/>
        <a:p>
          <a:endParaRPr lang="en-US"/>
        </a:p>
      </dgm:t>
    </dgm:pt>
    <dgm:pt modelId="{E9F0F40F-3326-4DE5-A345-560CF8900ED3}">
      <dgm:prSet phldrT="[Text]"/>
      <dgm:spPr/>
      <dgm:t>
        <a:bodyPr/>
        <a:lstStyle/>
        <a:p>
          <a:r>
            <a:rPr lang="ka-GE" b="1" dirty="0" smtClean="0"/>
            <a:t>ხარისხობრივი</a:t>
          </a:r>
          <a:endParaRPr lang="en-US" dirty="0"/>
        </a:p>
      </dgm:t>
    </dgm:pt>
    <dgm:pt modelId="{C2F431CD-0D35-497E-AABE-6B448EAFB771}" type="parTrans" cxnId="{AB6AAD20-3B2D-4887-9056-4CCF89051DA3}">
      <dgm:prSet/>
      <dgm:spPr/>
      <dgm:t>
        <a:bodyPr/>
        <a:lstStyle/>
        <a:p>
          <a:endParaRPr lang="en-US"/>
        </a:p>
      </dgm:t>
    </dgm:pt>
    <dgm:pt modelId="{A6C4662A-A567-424D-B0A3-B6B81515983C}" type="sibTrans" cxnId="{AB6AAD20-3B2D-4887-9056-4CCF89051DA3}">
      <dgm:prSet/>
      <dgm:spPr/>
      <dgm:t>
        <a:bodyPr/>
        <a:lstStyle/>
        <a:p>
          <a:endParaRPr lang="en-US"/>
        </a:p>
      </dgm:t>
    </dgm:pt>
    <dgm:pt modelId="{7EDF7974-8F20-4D6D-B1D9-B8A1BE62C635}">
      <dgm:prSet phldrT="[Text]"/>
      <dgm:spPr/>
      <dgm:t>
        <a:bodyPr/>
        <a:lstStyle/>
        <a:p>
          <a:r>
            <a:rPr lang="ka-GE" b="1" dirty="0" smtClean="0"/>
            <a:t>ხარჯზე მიბმული</a:t>
          </a:r>
          <a:r>
            <a:rPr lang="ka-GE" dirty="0" smtClean="0"/>
            <a:t> </a:t>
          </a:r>
          <a:endParaRPr lang="en-US" dirty="0"/>
        </a:p>
      </dgm:t>
    </dgm:pt>
    <dgm:pt modelId="{EAEC6A56-BCF5-4D4D-BC7E-FB559E274FD2}" type="parTrans" cxnId="{52B9CE25-CE49-42A9-91A1-500581810C9D}">
      <dgm:prSet/>
      <dgm:spPr/>
      <dgm:t>
        <a:bodyPr/>
        <a:lstStyle/>
        <a:p>
          <a:endParaRPr lang="en-US"/>
        </a:p>
      </dgm:t>
    </dgm:pt>
    <dgm:pt modelId="{3774F619-0BE9-4508-A48B-A500E9BCDE02}" type="sibTrans" cxnId="{52B9CE25-CE49-42A9-91A1-500581810C9D}">
      <dgm:prSet/>
      <dgm:spPr/>
      <dgm:t>
        <a:bodyPr/>
        <a:lstStyle/>
        <a:p>
          <a:endParaRPr lang="en-US"/>
        </a:p>
      </dgm:t>
    </dgm:pt>
    <dgm:pt modelId="{6F4D2866-A7A7-4BB3-88E1-9906E57EC0AF}">
      <dgm:prSet phldrT="[Text]"/>
      <dgm:spPr/>
      <dgm:t>
        <a:bodyPr/>
        <a:lstStyle/>
        <a:p>
          <a:r>
            <a:rPr lang="ka-GE" b="1" dirty="0" smtClean="0"/>
            <a:t>ეფექტიანი (effectiveness)</a:t>
          </a:r>
          <a:r>
            <a:rPr lang="ka-GE" dirty="0" smtClean="0"/>
            <a:t> </a:t>
          </a:r>
          <a:endParaRPr lang="en-US" dirty="0"/>
        </a:p>
      </dgm:t>
    </dgm:pt>
    <dgm:pt modelId="{9B2973F5-83D3-48A2-84F7-0A1D4740D456}" type="parTrans" cxnId="{5C4658B2-97B4-4822-A92B-5677CD89FF0E}">
      <dgm:prSet/>
      <dgm:spPr/>
      <dgm:t>
        <a:bodyPr/>
        <a:lstStyle/>
        <a:p>
          <a:endParaRPr lang="en-US"/>
        </a:p>
      </dgm:t>
    </dgm:pt>
    <dgm:pt modelId="{967805F4-5D7E-4FF1-BCD2-81FA6477A03A}" type="sibTrans" cxnId="{5C4658B2-97B4-4822-A92B-5677CD89FF0E}">
      <dgm:prSet/>
      <dgm:spPr/>
      <dgm:t>
        <a:bodyPr/>
        <a:lstStyle/>
        <a:p>
          <a:endParaRPr lang="en-US"/>
        </a:p>
      </dgm:t>
    </dgm:pt>
    <dgm:pt modelId="{54353DE8-3DEA-4E79-9409-DE8012F82C80}">
      <dgm:prSet phldrT="[Text]"/>
      <dgm:spPr/>
      <dgm:t>
        <a:bodyPr/>
        <a:lstStyle/>
        <a:p>
          <a:r>
            <a:rPr lang="ka-GE" b="1" dirty="0" smtClean="0"/>
            <a:t>პროდუქტიული (efficiency)</a:t>
          </a:r>
          <a:r>
            <a:rPr lang="ka-GE" dirty="0" smtClean="0"/>
            <a:t> </a:t>
          </a:r>
          <a:endParaRPr lang="en-US" dirty="0"/>
        </a:p>
      </dgm:t>
    </dgm:pt>
    <dgm:pt modelId="{46CE82A0-82AB-4CF9-8940-0871B335E4CE}" type="parTrans" cxnId="{42E1513E-B141-4A5A-9833-BEEBB12AB4AF}">
      <dgm:prSet/>
      <dgm:spPr/>
      <dgm:t>
        <a:bodyPr/>
        <a:lstStyle/>
        <a:p>
          <a:endParaRPr lang="en-US"/>
        </a:p>
      </dgm:t>
    </dgm:pt>
    <dgm:pt modelId="{B5EEC7E7-2035-4D81-A748-9F571D4CA8A8}" type="sibTrans" cxnId="{42E1513E-B141-4A5A-9833-BEEBB12AB4AF}">
      <dgm:prSet/>
      <dgm:spPr/>
      <dgm:t>
        <a:bodyPr/>
        <a:lstStyle/>
        <a:p>
          <a:endParaRPr lang="en-US"/>
        </a:p>
      </dgm:t>
    </dgm:pt>
    <dgm:pt modelId="{42A76DCD-C673-484C-B643-CDF581EE7D3B}" type="pres">
      <dgm:prSet presAssocID="{65F33E6B-F45B-4EFB-9591-7C17203912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F302D3-4794-415B-B8DA-F075E4027201}" type="pres">
      <dgm:prSet presAssocID="{0CE35544-4398-4CEA-A776-5E4C15AAF240}" presName="root1" presStyleCnt="0"/>
      <dgm:spPr/>
    </dgm:pt>
    <dgm:pt modelId="{1FCF6B17-96DA-4289-8AED-E14C1FDC9F78}" type="pres">
      <dgm:prSet presAssocID="{0CE35544-4398-4CEA-A776-5E4C15AAF240}" presName="LevelOneTextNode" presStyleLbl="node0" presStyleIdx="0" presStyleCnt="1" custLinFactX="-312770" custLinFactNeighborX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DEB85-03BA-4F46-8314-8575DDDF2283}" type="pres">
      <dgm:prSet presAssocID="{0CE35544-4398-4CEA-A776-5E4C15AAF240}" presName="level2hierChild" presStyleCnt="0"/>
      <dgm:spPr/>
    </dgm:pt>
    <dgm:pt modelId="{5F5CBEDC-748B-448A-9986-07D02BC5BA51}" type="pres">
      <dgm:prSet presAssocID="{FDA5B6E9-12BB-44E8-BF2C-7C4C50485960}" presName="conn2-1" presStyleLbl="parChTrans1D2" presStyleIdx="0" presStyleCnt="5"/>
      <dgm:spPr/>
    </dgm:pt>
    <dgm:pt modelId="{C1F00BD4-52D5-4F9F-A4D9-012B7B88DCCD}" type="pres">
      <dgm:prSet presAssocID="{FDA5B6E9-12BB-44E8-BF2C-7C4C50485960}" presName="connTx" presStyleLbl="parChTrans1D2" presStyleIdx="0" presStyleCnt="5"/>
      <dgm:spPr/>
    </dgm:pt>
    <dgm:pt modelId="{0A691A91-0C28-44D5-A75A-C0BCB456F04F}" type="pres">
      <dgm:prSet presAssocID="{9D39BCFB-A706-4F8C-B87F-C55977D1BFF3}" presName="root2" presStyleCnt="0"/>
      <dgm:spPr/>
    </dgm:pt>
    <dgm:pt modelId="{F477676B-9F23-4849-85B2-8AFAB1A6018F}" type="pres">
      <dgm:prSet presAssocID="{9D39BCFB-A706-4F8C-B87F-C55977D1BFF3}" presName="LevelTwoTextNode" presStyleLbl="node2" presStyleIdx="0" presStyleCnt="5" custLinFactNeighborX="-37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000B7-5690-406F-825C-47034C2344A9}" type="pres">
      <dgm:prSet presAssocID="{9D39BCFB-A706-4F8C-B87F-C55977D1BFF3}" presName="level3hierChild" presStyleCnt="0"/>
      <dgm:spPr/>
    </dgm:pt>
    <dgm:pt modelId="{E93DC9AA-25BC-47ED-973A-D35E865D34DD}" type="pres">
      <dgm:prSet presAssocID="{C2F431CD-0D35-497E-AABE-6B448EAFB771}" presName="conn2-1" presStyleLbl="parChTrans1D2" presStyleIdx="1" presStyleCnt="5"/>
      <dgm:spPr/>
    </dgm:pt>
    <dgm:pt modelId="{71A0DB75-6E0F-4CB3-BB26-4950648B3B4A}" type="pres">
      <dgm:prSet presAssocID="{C2F431CD-0D35-497E-AABE-6B448EAFB771}" presName="connTx" presStyleLbl="parChTrans1D2" presStyleIdx="1" presStyleCnt="5"/>
      <dgm:spPr/>
    </dgm:pt>
    <dgm:pt modelId="{95CD8B3B-E0A0-4B0B-BD89-34D4FB3D575A}" type="pres">
      <dgm:prSet presAssocID="{E9F0F40F-3326-4DE5-A345-560CF8900ED3}" presName="root2" presStyleCnt="0"/>
      <dgm:spPr/>
    </dgm:pt>
    <dgm:pt modelId="{08B679B5-4B1D-4DF5-98E3-A24BCFF89891}" type="pres">
      <dgm:prSet presAssocID="{E9F0F40F-3326-4DE5-A345-560CF8900ED3}" presName="LevelTwoTextNode" presStyleLbl="node2" presStyleIdx="1" presStyleCnt="5" custLinFactNeighborX="-8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4DE11D-89C7-4382-B42A-FD7FA3A1E646}" type="pres">
      <dgm:prSet presAssocID="{E9F0F40F-3326-4DE5-A345-560CF8900ED3}" presName="level3hierChild" presStyleCnt="0"/>
      <dgm:spPr/>
    </dgm:pt>
    <dgm:pt modelId="{7B9D22DE-B9EA-4382-BC09-E02A78761398}" type="pres">
      <dgm:prSet presAssocID="{EAEC6A56-BCF5-4D4D-BC7E-FB559E274FD2}" presName="conn2-1" presStyleLbl="parChTrans1D2" presStyleIdx="2" presStyleCnt="5"/>
      <dgm:spPr/>
    </dgm:pt>
    <dgm:pt modelId="{E512AA13-DF3B-46C0-8E65-D84D56426E2B}" type="pres">
      <dgm:prSet presAssocID="{EAEC6A56-BCF5-4D4D-BC7E-FB559E274FD2}" presName="connTx" presStyleLbl="parChTrans1D2" presStyleIdx="2" presStyleCnt="5"/>
      <dgm:spPr/>
    </dgm:pt>
    <dgm:pt modelId="{CAB62741-75F0-4353-8219-0066CE682505}" type="pres">
      <dgm:prSet presAssocID="{7EDF7974-8F20-4D6D-B1D9-B8A1BE62C635}" presName="root2" presStyleCnt="0"/>
      <dgm:spPr/>
    </dgm:pt>
    <dgm:pt modelId="{C1AD5680-8FDE-4FCB-B3E9-9A076D8E1212}" type="pres">
      <dgm:prSet presAssocID="{7EDF7974-8F20-4D6D-B1D9-B8A1BE62C635}" presName="LevelTwoTextNode" presStyleLbl="node2" presStyleIdx="2" presStyleCnt="5" custLinFactNeighborX="3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57BC34-5AE4-41DA-BE7A-290444889874}" type="pres">
      <dgm:prSet presAssocID="{7EDF7974-8F20-4D6D-B1D9-B8A1BE62C635}" presName="level3hierChild" presStyleCnt="0"/>
      <dgm:spPr/>
    </dgm:pt>
    <dgm:pt modelId="{6C7D421D-6B39-4678-A7AF-63EBD5EE39DA}" type="pres">
      <dgm:prSet presAssocID="{9B2973F5-83D3-48A2-84F7-0A1D4740D456}" presName="conn2-1" presStyleLbl="parChTrans1D2" presStyleIdx="3" presStyleCnt="5"/>
      <dgm:spPr/>
    </dgm:pt>
    <dgm:pt modelId="{E14240C4-3DCE-4174-9F65-F338DBF03770}" type="pres">
      <dgm:prSet presAssocID="{9B2973F5-83D3-48A2-84F7-0A1D4740D456}" presName="connTx" presStyleLbl="parChTrans1D2" presStyleIdx="3" presStyleCnt="5"/>
      <dgm:spPr/>
    </dgm:pt>
    <dgm:pt modelId="{2425EC36-4C1F-40F9-A7EE-BFAABC664C47}" type="pres">
      <dgm:prSet presAssocID="{6F4D2866-A7A7-4BB3-88E1-9906E57EC0AF}" presName="root2" presStyleCnt="0"/>
      <dgm:spPr/>
    </dgm:pt>
    <dgm:pt modelId="{6CEE1AF3-6FE6-4BD1-B23D-118D2FC3658A}" type="pres">
      <dgm:prSet presAssocID="{6F4D2866-A7A7-4BB3-88E1-9906E57EC0AF}" presName="LevelTwoTextNode" presStyleLbl="node2" presStyleIdx="3" presStyleCnt="5" custLinFactNeighborX="42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A3E35-3770-4398-BA51-954133FE9675}" type="pres">
      <dgm:prSet presAssocID="{6F4D2866-A7A7-4BB3-88E1-9906E57EC0AF}" presName="level3hierChild" presStyleCnt="0"/>
      <dgm:spPr/>
    </dgm:pt>
    <dgm:pt modelId="{FC984653-7276-47BF-A834-2F69AF9598E4}" type="pres">
      <dgm:prSet presAssocID="{46CE82A0-82AB-4CF9-8940-0871B335E4CE}" presName="conn2-1" presStyleLbl="parChTrans1D2" presStyleIdx="4" presStyleCnt="5"/>
      <dgm:spPr/>
    </dgm:pt>
    <dgm:pt modelId="{440DF2DC-0C09-4FEE-9D8E-F610B886417B}" type="pres">
      <dgm:prSet presAssocID="{46CE82A0-82AB-4CF9-8940-0871B335E4CE}" presName="connTx" presStyleLbl="parChTrans1D2" presStyleIdx="4" presStyleCnt="5"/>
      <dgm:spPr/>
    </dgm:pt>
    <dgm:pt modelId="{839B2E70-E528-4965-B3D6-014BBF4FB7B2}" type="pres">
      <dgm:prSet presAssocID="{54353DE8-3DEA-4E79-9409-DE8012F82C80}" presName="root2" presStyleCnt="0"/>
      <dgm:spPr/>
    </dgm:pt>
    <dgm:pt modelId="{68F189D2-E99E-4388-B795-FF2465667FB7}" type="pres">
      <dgm:prSet presAssocID="{54353DE8-3DEA-4E79-9409-DE8012F82C80}" presName="LevelTwoTextNode" presStyleLbl="node2" presStyleIdx="4" presStyleCnt="5" custLinFactNeighborX="96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EEE8E-087F-45BF-AA54-26DF38EB9725}" type="pres">
      <dgm:prSet presAssocID="{54353DE8-3DEA-4E79-9409-DE8012F82C80}" presName="level3hierChild" presStyleCnt="0"/>
      <dgm:spPr/>
    </dgm:pt>
  </dgm:ptLst>
  <dgm:cxnLst>
    <dgm:cxn modelId="{AE7DA4A3-722D-4D9D-AF18-A94238B85AD9}" type="presOf" srcId="{C2F431CD-0D35-497E-AABE-6B448EAFB771}" destId="{71A0DB75-6E0F-4CB3-BB26-4950648B3B4A}" srcOrd="1" destOrd="0" presId="urn:microsoft.com/office/officeart/2008/layout/HorizontalMultiLevelHierarchy"/>
    <dgm:cxn modelId="{672135AD-CCEC-470A-9521-94EAEA49618B}" type="presOf" srcId="{9D39BCFB-A706-4F8C-B87F-C55977D1BFF3}" destId="{F477676B-9F23-4849-85B2-8AFAB1A6018F}" srcOrd="0" destOrd="0" presId="urn:microsoft.com/office/officeart/2008/layout/HorizontalMultiLevelHierarchy"/>
    <dgm:cxn modelId="{ABD9C6EB-361E-4638-BF6B-B94EA85AB951}" type="presOf" srcId="{E9F0F40F-3326-4DE5-A345-560CF8900ED3}" destId="{08B679B5-4B1D-4DF5-98E3-A24BCFF89891}" srcOrd="0" destOrd="0" presId="urn:microsoft.com/office/officeart/2008/layout/HorizontalMultiLevelHierarchy"/>
    <dgm:cxn modelId="{52B9CE25-CE49-42A9-91A1-500581810C9D}" srcId="{0CE35544-4398-4CEA-A776-5E4C15AAF240}" destId="{7EDF7974-8F20-4D6D-B1D9-B8A1BE62C635}" srcOrd="2" destOrd="0" parTransId="{EAEC6A56-BCF5-4D4D-BC7E-FB559E274FD2}" sibTransId="{3774F619-0BE9-4508-A48B-A500E9BCDE02}"/>
    <dgm:cxn modelId="{596F53AE-F5EF-4699-B29A-04D2AAE1ACBC}" type="presOf" srcId="{7EDF7974-8F20-4D6D-B1D9-B8A1BE62C635}" destId="{C1AD5680-8FDE-4FCB-B3E9-9A076D8E1212}" srcOrd="0" destOrd="0" presId="urn:microsoft.com/office/officeart/2008/layout/HorizontalMultiLevelHierarchy"/>
    <dgm:cxn modelId="{36E14039-C7B6-4202-81F4-2B87B892104A}" type="presOf" srcId="{46CE82A0-82AB-4CF9-8940-0871B335E4CE}" destId="{FC984653-7276-47BF-A834-2F69AF9598E4}" srcOrd="0" destOrd="0" presId="urn:microsoft.com/office/officeart/2008/layout/HorizontalMultiLevelHierarchy"/>
    <dgm:cxn modelId="{E1187907-EF15-43DE-BEE7-7E8183867B71}" type="presOf" srcId="{65F33E6B-F45B-4EFB-9591-7C1720391297}" destId="{42A76DCD-C673-484C-B643-CDF581EE7D3B}" srcOrd="0" destOrd="0" presId="urn:microsoft.com/office/officeart/2008/layout/HorizontalMultiLevelHierarchy"/>
    <dgm:cxn modelId="{18B0FE1D-2C4B-4316-9EDF-3DFDEF3E1B72}" type="presOf" srcId="{46CE82A0-82AB-4CF9-8940-0871B335E4CE}" destId="{440DF2DC-0C09-4FEE-9D8E-F610B886417B}" srcOrd="1" destOrd="0" presId="urn:microsoft.com/office/officeart/2008/layout/HorizontalMultiLevelHierarchy"/>
    <dgm:cxn modelId="{7211A878-42BB-4BA8-A24D-12B7A5576379}" type="presOf" srcId="{54353DE8-3DEA-4E79-9409-DE8012F82C80}" destId="{68F189D2-E99E-4388-B795-FF2465667FB7}" srcOrd="0" destOrd="0" presId="urn:microsoft.com/office/officeart/2008/layout/HorizontalMultiLevelHierarchy"/>
    <dgm:cxn modelId="{12D88542-DB8F-4A96-8E3A-BD8D065C56AD}" type="presOf" srcId="{6F4D2866-A7A7-4BB3-88E1-9906E57EC0AF}" destId="{6CEE1AF3-6FE6-4BD1-B23D-118D2FC3658A}" srcOrd="0" destOrd="0" presId="urn:microsoft.com/office/officeart/2008/layout/HorizontalMultiLevelHierarchy"/>
    <dgm:cxn modelId="{8535A830-5E92-4835-8592-6E7DA2A7F55E}" type="presOf" srcId="{C2F431CD-0D35-497E-AABE-6B448EAFB771}" destId="{E93DC9AA-25BC-47ED-973A-D35E865D34DD}" srcOrd="0" destOrd="0" presId="urn:microsoft.com/office/officeart/2008/layout/HorizontalMultiLevelHierarchy"/>
    <dgm:cxn modelId="{42E1513E-B141-4A5A-9833-BEEBB12AB4AF}" srcId="{0CE35544-4398-4CEA-A776-5E4C15AAF240}" destId="{54353DE8-3DEA-4E79-9409-DE8012F82C80}" srcOrd="4" destOrd="0" parTransId="{46CE82A0-82AB-4CF9-8940-0871B335E4CE}" sibTransId="{B5EEC7E7-2035-4D81-A748-9F571D4CA8A8}"/>
    <dgm:cxn modelId="{AB6AAD20-3B2D-4887-9056-4CCF89051DA3}" srcId="{0CE35544-4398-4CEA-A776-5E4C15AAF240}" destId="{E9F0F40F-3326-4DE5-A345-560CF8900ED3}" srcOrd="1" destOrd="0" parTransId="{C2F431CD-0D35-497E-AABE-6B448EAFB771}" sibTransId="{A6C4662A-A567-424D-B0A3-B6B81515983C}"/>
    <dgm:cxn modelId="{6EE6391F-5BBF-454B-9B82-81A9F4105413}" type="presOf" srcId="{0CE35544-4398-4CEA-A776-5E4C15AAF240}" destId="{1FCF6B17-96DA-4289-8AED-E14C1FDC9F78}" srcOrd="0" destOrd="0" presId="urn:microsoft.com/office/officeart/2008/layout/HorizontalMultiLevelHierarchy"/>
    <dgm:cxn modelId="{9FAB48CA-C690-4D23-868E-507F549935BA}" type="presOf" srcId="{9B2973F5-83D3-48A2-84F7-0A1D4740D456}" destId="{6C7D421D-6B39-4678-A7AF-63EBD5EE39DA}" srcOrd="0" destOrd="0" presId="urn:microsoft.com/office/officeart/2008/layout/HorizontalMultiLevelHierarchy"/>
    <dgm:cxn modelId="{C371FADF-9A3B-464F-A208-A5DE073FF1F5}" srcId="{65F33E6B-F45B-4EFB-9591-7C1720391297}" destId="{0CE35544-4398-4CEA-A776-5E4C15AAF240}" srcOrd="0" destOrd="0" parTransId="{602987A6-5A13-4B83-A992-139564E99D07}" sibTransId="{90B4C7FE-AF7E-424B-9937-18F0CBCBF0DB}"/>
    <dgm:cxn modelId="{39192FB5-695B-46A7-90C9-AE0953AB4E50}" type="presOf" srcId="{9B2973F5-83D3-48A2-84F7-0A1D4740D456}" destId="{E14240C4-3DCE-4174-9F65-F338DBF03770}" srcOrd="1" destOrd="0" presId="urn:microsoft.com/office/officeart/2008/layout/HorizontalMultiLevelHierarchy"/>
    <dgm:cxn modelId="{BE28E54C-0A3E-429C-885A-4F88193A4F89}" type="presOf" srcId="{FDA5B6E9-12BB-44E8-BF2C-7C4C50485960}" destId="{5F5CBEDC-748B-448A-9986-07D02BC5BA51}" srcOrd="0" destOrd="0" presId="urn:microsoft.com/office/officeart/2008/layout/HorizontalMultiLevelHierarchy"/>
    <dgm:cxn modelId="{8860E03C-0273-4A83-96ED-5629CCCA1510}" type="presOf" srcId="{EAEC6A56-BCF5-4D4D-BC7E-FB559E274FD2}" destId="{7B9D22DE-B9EA-4382-BC09-E02A78761398}" srcOrd="0" destOrd="0" presId="urn:microsoft.com/office/officeart/2008/layout/HorizontalMultiLevelHierarchy"/>
    <dgm:cxn modelId="{16338BA8-4294-4667-99AE-E6411C398C77}" type="presOf" srcId="{EAEC6A56-BCF5-4D4D-BC7E-FB559E274FD2}" destId="{E512AA13-DF3B-46C0-8E65-D84D56426E2B}" srcOrd="1" destOrd="0" presId="urn:microsoft.com/office/officeart/2008/layout/HorizontalMultiLevelHierarchy"/>
    <dgm:cxn modelId="{9BFEDEDA-51BD-4616-9558-469BED6E19B7}" srcId="{0CE35544-4398-4CEA-A776-5E4C15AAF240}" destId="{9D39BCFB-A706-4F8C-B87F-C55977D1BFF3}" srcOrd="0" destOrd="0" parTransId="{FDA5B6E9-12BB-44E8-BF2C-7C4C50485960}" sibTransId="{0F9E7B3A-8459-4A0B-9C6F-EAE2CA806EC1}"/>
    <dgm:cxn modelId="{5C4658B2-97B4-4822-A92B-5677CD89FF0E}" srcId="{0CE35544-4398-4CEA-A776-5E4C15AAF240}" destId="{6F4D2866-A7A7-4BB3-88E1-9906E57EC0AF}" srcOrd="3" destOrd="0" parTransId="{9B2973F5-83D3-48A2-84F7-0A1D4740D456}" sibTransId="{967805F4-5D7E-4FF1-BCD2-81FA6477A03A}"/>
    <dgm:cxn modelId="{0C2AD6C6-563C-4BDE-9496-CA8B4AE895D0}" type="presOf" srcId="{FDA5B6E9-12BB-44E8-BF2C-7C4C50485960}" destId="{C1F00BD4-52D5-4F9F-A4D9-012B7B88DCCD}" srcOrd="1" destOrd="0" presId="urn:microsoft.com/office/officeart/2008/layout/HorizontalMultiLevelHierarchy"/>
    <dgm:cxn modelId="{757D26CE-92D4-4DBF-9283-6FE76D5EAF18}" type="presParOf" srcId="{42A76DCD-C673-484C-B643-CDF581EE7D3B}" destId="{ECF302D3-4794-415B-B8DA-F075E4027201}" srcOrd="0" destOrd="0" presId="urn:microsoft.com/office/officeart/2008/layout/HorizontalMultiLevelHierarchy"/>
    <dgm:cxn modelId="{62E5D7E0-076D-470D-98AB-787DAAFFECAB}" type="presParOf" srcId="{ECF302D3-4794-415B-B8DA-F075E4027201}" destId="{1FCF6B17-96DA-4289-8AED-E14C1FDC9F78}" srcOrd="0" destOrd="0" presId="urn:microsoft.com/office/officeart/2008/layout/HorizontalMultiLevelHierarchy"/>
    <dgm:cxn modelId="{E2811A16-F142-4457-8670-E015A4F2B2AA}" type="presParOf" srcId="{ECF302D3-4794-415B-B8DA-F075E4027201}" destId="{5D6DEB85-03BA-4F46-8314-8575DDDF2283}" srcOrd="1" destOrd="0" presId="urn:microsoft.com/office/officeart/2008/layout/HorizontalMultiLevelHierarchy"/>
    <dgm:cxn modelId="{3F081771-CB50-45DF-99C1-0799700C0FCD}" type="presParOf" srcId="{5D6DEB85-03BA-4F46-8314-8575DDDF2283}" destId="{5F5CBEDC-748B-448A-9986-07D02BC5BA51}" srcOrd="0" destOrd="0" presId="urn:microsoft.com/office/officeart/2008/layout/HorizontalMultiLevelHierarchy"/>
    <dgm:cxn modelId="{5FEC5E17-0B59-4D75-8445-64015FBB1A4A}" type="presParOf" srcId="{5F5CBEDC-748B-448A-9986-07D02BC5BA51}" destId="{C1F00BD4-52D5-4F9F-A4D9-012B7B88DCCD}" srcOrd="0" destOrd="0" presId="urn:microsoft.com/office/officeart/2008/layout/HorizontalMultiLevelHierarchy"/>
    <dgm:cxn modelId="{55B600BA-7549-4EFB-8B8D-EF066973DA37}" type="presParOf" srcId="{5D6DEB85-03BA-4F46-8314-8575DDDF2283}" destId="{0A691A91-0C28-44D5-A75A-C0BCB456F04F}" srcOrd="1" destOrd="0" presId="urn:microsoft.com/office/officeart/2008/layout/HorizontalMultiLevelHierarchy"/>
    <dgm:cxn modelId="{A293329F-8EE4-4EAD-BCF0-25C746787121}" type="presParOf" srcId="{0A691A91-0C28-44D5-A75A-C0BCB456F04F}" destId="{F477676B-9F23-4849-85B2-8AFAB1A6018F}" srcOrd="0" destOrd="0" presId="urn:microsoft.com/office/officeart/2008/layout/HorizontalMultiLevelHierarchy"/>
    <dgm:cxn modelId="{14A5752D-3DCF-4408-BCFE-C4DE56D2C07C}" type="presParOf" srcId="{0A691A91-0C28-44D5-A75A-C0BCB456F04F}" destId="{196000B7-5690-406F-825C-47034C2344A9}" srcOrd="1" destOrd="0" presId="urn:microsoft.com/office/officeart/2008/layout/HorizontalMultiLevelHierarchy"/>
    <dgm:cxn modelId="{4386BE54-E80D-4BB4-A50A-0654F46F3030}" type="presParOf" srcId="{5D6DEB85-03BA-4F46-8314-8575DDDF2283}" destId="{E93DC9AA-25BC-47ED-973A-D35E865D34DD}" srcOrd="2" destOrd="0" presId="urn:microsoft.com/office/officeart/2008/layout/HorizontalMultiLevelHierarchy"/>
    <dgm:cxn modelId="{015124B4-C877-4496-B107-18938AF6E1AE}" type="presParOf" srcId="{E93DC9AA-25BC-47ED-973A-D35E865D34DD}" destId="{71A0DB75-6E0F-4CB3-BB26-4950648B3B4A}" srcOrd="0" destOrd="0" presId="urn:microsoft.com/office/officeart/2008/layout/HorizontalMultiLevelHierarchy"/>
    <dgm:cxn modelId="{D34FDE52-9786-4C43-A569-429B8BC363A0}" type="presParOf" srcId="{5D6DEB85-03BA-4F46-8314-8575DDDF2283}" destId="{95CD8B3B-E0A0-4B0B-BD89-34D4FB3D575A}" srcOrd="3" destOrd="0" presId="urn:microsoft.com/office/officeart/2008/layout/HorizontalMultiLevelHierarchy"/>
    <dgm:cxn modelId="{5E9A3BD9-F542-46AC-84BE-CAD9B0E80802}" type="presParOf" srcId="{95CD8B3B-E0A0-4B0B-BD89-34D4FB3D575A}" destId="{08B679B5-4B1D-4DF5-98E3-A24BCFF89891}" srcOrd="0" destOrd="0" presId="urn:microsoft.com/office/officeart/2008/layout/HorizontalMultiLevelHierarchy"/>
    <dgm:cxn modelId="{FB6C2EF7-C261-4B4E-B6E9-5963C4A8722B}" type="presParOf" srcId="{95CD8B3B-E0A0-4B0B-BD89-34D4FB3D575A}" destId="{0E4DE11D-89C7-4382-B42A-FD7FA3A1E646}" srcOrd="1" destOrd="0" presId="urn:microsoft.com/office/officeart/2008/layout/HorizontalMultiLevelHierarchy"/>
    <dgm:cxn modelId="{53036C2A-9E64-4B69-A1D1-D490B9369C3D}" type="presParOf" srcId="{5D6DEB85-03BA-4F46-8314-8575DDDF2283}" destId="{7B9D22DE-B9EA-4382-BC09-E02A78761398}" srcOrd="4" destOrd="0" presId="urn:microsoft.com/office/officeart/2008/layout/HorizontalMultiLevelHierarchy"/>
    <dgm:cxn modelId="{FE54512A-EB59-4235-9074-60CFEC424A3A}" type="presParOf" srcId="{7B9D22DE-B9EA-4382-BC09-E02A78761398}" destId="{E512AA13-DF3B-46C0-8E65-D84D56426E2B}" srcOrd="0" destOrd="0" presId="urn:microsoft.com/office/officeart/2008/layout/HorizontalMultiLevelHierarchy"/>
    <dgm:cxn modelId="{89F57A4B-0E63-49D0-85DD-2855184C7FA2}" type="presParOf" srcId="{5D6DEB85-03BA-4F46-8314-8575DDDF2283}" destId="{CAB62741-75F0-4353-8219-0066CE682505}" srcOrd="5" destOrd="0" presId="urn:microsoft.com/office/officeart/2008/layout/HorizontalMultiLevelHierarchy"/>
    <dgm:cxn modelId="{A51B6786-7CA5-482E-86DB-D27575C76446}" type="presParOf" srcId="{CAB62741-75F0-4353-8219-0066CE682505}" destId="{C1AD5680-8FDE-4FCB-B3E9-9A076D8E1212}" srcOrd="0" destOrd="0" presId="urn:microsoft.com/office/officeart/2008/layout/HorizontalMultiLevelHierarchy"/>
    <dgm:cxn modelId="{84ADB805-771C-41FA-AE10-A4266F4758C4}" type="presParOf" srcId="{CAB62741-75F0-4353-8219-0066CE682505}" destId="{3957BC34-5AE4-41DA-BE7A-290444889874}" srcOrd="1" destOrd="0" presId="urn:microsoft.com/office/officeart/2008/layout/HorizontalMultiLevelHierarchy"/>
    <dgm:cxn modelId="{5185B3F6-3BF5-4C6B-BA4B-5CFE2968C15F}" type="presParOf" srcId="{5D6DEB85-03BA-4F46-8314-8575DDDF2283}" destId="{6C7D421D-6B39-4678-A7AF-63EBD5EE39DA}" srcOrd="6" destOrd="0" presId="urn:microsoft.com/office/officeart/2008/layout/HorizontalMultiLevelHierarchy"/>
    <dgm:cxn modelId="{0DC6FB09-4CBA-40F3-834B-23C324A08336}" type="presParOf" srcId="{6C7D421D-6B39-4678-A7AF-63EBD5EE39DA}" destId="{E14240C4-3DCE-4174-9F65-F338DBF03770}" srcOrd="0" destOrd="0" presId="urn:microsoft.com/office/officeart/2008/layout/HorizontalMultiLevelHierarchy"/>
    <dgm:cxn modelId="{CFC47658-57F4-4A0A-B478-CD1BBAAB30D5}" type="presParOf" srcId="{5D6DEB85-03BA-4F46-8314-8575DDDF2283}" destId="{2425EC36-4C1F-40F9-A7EE-BFAABC664C47}" srcOrd="7" destOrd="0" presId="urn:microsoft.com/office/officeart/2008/layout/HorizontalMultiLevelHierarchy"/>
    <dgm:cxn modelId="{C9BB273A-3BBA-4869-9222-F50820503536}" type="presParOf" srcId="{2425EC36-4C1F-40F9-A7EE-BFAABC664C47}" destId="{6CEE1AF3-6FE6-4BD1-B23D-118D2FC3658A}" srcOrd="0" destOrd="0" presId="urn:microsoft.com/office/officeart/2008/layout/HorizontalMultiLevelHierarchy"/>
    <dgm:cxn modelId="{B8CA094C-03D7-40B5-9132-F41A08E52D76}" type="presParOf" srcId="{2425EC36-4C1F-40F9-A7EE-BFAABC664C47}" destId="{969A3E35-3770-4398-BA51-954133FE9675}" srcOrd="1" destOrd="0" presId="urn:microsoft.com/office/officeart/2008/layout/HorizontalMultiLevelHierarchy"/>
    <dgm:cxn modelId="{086C492A-DFD2-4C02-8C56-5AA244F4058B}" type="presParOf" srcId="{5D6DEB85-03BA-4F46-8314-8575DDDF2283}" destId="{FC984653-7276-47BF-A834-2F69AF9598E4}" srcOrd="8" destOrd="0" presId="urn:microsoft.com/office/officeart/2008/layout/HorizontalMultiLevelHierarchy"/>
    <dgm:cxn modelId="{E67F0FD9-6C49-4084-8C59-C38F350951E5}" type="presParOf" srcId="{FC984653-7276-47BF-A834-2F69AF9598E4}" destId="{440DF2DC-0C09-4FEE-9D8E-F610B886417B}" srcOrd="0" destOrd="0" presId="urn:microsoft.com/office/officeart/2008/layout/HorizontalMultiLevelHierarchy"/>
    <dgm:cxn modelId="{7FD3F934-0515-454F-AC16-DEB8FF6FDAF7}" type="presParOf" srcId="{5D6DEB85-03BA-4F46-8314-8575DDDF2283}" destId="{839B2E70-E528-4965-B3D6-014BBF4FB7B2}" srcOrd="9" destOrd="0" presId="urn:microsoft.com/office/officeart/2008/layout/HorizontalMultiLevelHierarchy"/>
    <dgm:cxn modelId="{4365E7D6-3288-4EAF-A6BA-23BF08212476}" type="presParOf" srcId="{839B2E70-E528-4965-B3D6-014BBF4FB7B2}" destId="{68F189D2-E99E-4388-B795-FF2465667FB7}" srcOrd="0" destOrd="0" presId="urn:microsoft.com/office/officeart/2008/layout/HorizontalMultiLevelHierarchy"/>
    <dgm:cxn modelId="{29EB676A-504C-4AEC-9226-F6A2792AD046}" type="presParOf" srcId="{839B2E70-E528-4965-B3D6-014BBF4FB7B2}" destId="{946EEE8E-087F-45BF-AA54-26DF38EB97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1CA1B-C58C-4AFD-BA13-8AAB693328D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0DE68-B344-4116-9399-0FF6E65870DD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საქართველოს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მთავრობა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დადგენილებით</a:t>
          </a:r>
          <a:r>
            <a:rPr lang="en-US" sz="1300" kern="1200" dirty="0" smtClean="0"/>
            <a:t> </a:t>
          </a:r>
          <a:r>
            <a:rPr lang="en-US" sz="1300" kern="1200" dirty="0" err="1" smtClean="0">
              <a:solidFill>
                <a:schemeClr val="bg1"/>
              </a:solidFill>
            </a:rPr>
            <a:t>განსაზღვრავს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მხარჯავი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დაწესებულებების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ავტონომიური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რესპუბლიკების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ხელისუფლების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ორგანოებისა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და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ადგილობრივი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ხელისუფლების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ორგანოების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მიერ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წარსადგენი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ინფორმაციის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ნუსხას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და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წარდგენის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ვადებს</a:t>
          </a:r>
          <a:r>
            <a:rPr lang="en-US" sz="1300" kern="1200" dirty="0" smtClean="0"/>
            <a:t>, BDD </a:t>
          </a:r>
          <a:r>
            <a:rPr lang="en-US" sz="1300" kern="1200" dirty="0" err="1" smtClean="0"/>
            <a:t>დოკუმენტის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მომზადების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მიზნით</a:t>
          </a:r>
          <a:r>
            <a:rPr lang="en-US" sz="1300" kern="1200" dirty="0" smtClean="0"/>
            <a:t>; </a:t>
          </a:r>
          <a:endParaRPr lang="en-US" sz="1300" kern="1200" dirty="0"/>
        </a:p>
      </dsp:txBody>
      <dsp:txXfrm>
        <a:off x="492024" y="334530"/>
        <a:ext cx="9963850" cy="669409"/>
      </dsp:txXfrm>
    </dsp:sp>
    <dsp:sp modelId="{63798DBC-6111-4489-9DA8-2A5C71871C80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02215-CE1A-475B-8820-1563A6933089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საქართველოს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მთავრობა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საქართველოს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პარლამენტს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შესათანხმებლად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წარუდგენს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ინფორმაციას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ძირითადი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მაკროეკონომიკური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პროგნოზებისა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და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საქართველოს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სამინისტროების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ძირითადი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მიმართულებების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შესახებ</a:t>
          </a:r>
          <a:endParaRPr lang="en-US" sz="1300" kern="1200" dirty="0"/>
        </a:p>
      </dsp:txBody>
      <dsp:txXfrm>
        <a:off x="875812" y="1338819"/>
        <a:ext cx="9580062" cy="669409"/>
      </dsp:txXfrm>
    </dsp:sp>
    <dsp:sp modelId="{0DCC54BE-5996-4267-AA34-290FCF9233F6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D7382-AA5C-4877-A79E-350ACCACB811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საქართველოს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სამინისტროები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ამტკიცებენ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თავიანთ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საშუალოვადიან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სამოქმედო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გეგმებს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რომლებიც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მოიცავს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პრიორიტეტებს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და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მათ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მისაღწევად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განსახორციელებელ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პროგრამებსა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და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ღონისძიებებს</a:t>
          </a:r>
          <a:r>
            <a:rPr lang="en-US" sz="1300" kern="1200" dirty="0" smtClean="0"/>
            <a:t>; </a:t>
          </a:r>
          <a:endParaRPr lang="en-US" sz="1300" kern="1200" dirty="0"/>
        </a:p>
      </dsp:txBody>
      <dsp:txXfrm>
        <a:off x="875812" y="2343108"/>
        <a:ext cx="9580062" cy="669409"/>
      </dsp:txXfrm>
    </dsp:sp>
    <dsp:sp modelId="{2F0E980D-8EC2-4BC1-A4C2-C82BB2AC08E3}">
      <dsp:nvSpPr>
        <dsp:cNvPr id="0" name=""/>
        <dsp:cNvSpPr/>
      </dsp:nvSpPr>
      <dsp:spPr>
        <a:xfrm>
          <a:off x="410991" y="2233350"/>
          <a:ext cx="836762" cy="836762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F8B59-C0F5-42CC-8DD8-586E8464F46A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საქართველოს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მთავრობა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იწონებს</a:t>
          </a:r>
          <a:r>
            <a:rPr lang="en-US" sz="1300" kern="1200" dirty="0" smtClean="0"/>
            <a:t> BDD </a:t>
          </a:r>
          <a:r>
            <a:rPr lang="en-US" sz="1300" kern="1200" dirty="0" err="1" smtClean="0"/>
            <a:t>დოკუმენტის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პირველად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ვარიანტს</a:t>
          </a:r>
          <a:endParaRPr lang="en-US" sz="1300" kern="1200" dirty="0"/>
        </a:p>
      </dsp:txBody>
      <dsp:txXfrm>
        <a:off x="492024" y="3347397"/>
        <a:ext cx="9963850" cy="669409"/>
      </dsp:txXfrm>
    </dsp:sp>
    <dsp:sp modelId="{8DAE9DA8-E00E-4694-97A8-0ABC6717983A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CCA72-80CA-4ED9-B86A-72253E5CF3C5}">
      <dsp:nvSpPr>
        <dsp:cNvPr id="0" name=""/>
        <dsp:cNvSpPr/>
      </dsp:nvSpPr>
      <dsp:spPr>
        <a:xfrm>
          <a:off x="4206239" y="580"/>
          <a:ext cx="6309360" cy="731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მხარჯავი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დაწესებულებები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ფინანსთა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სამინისტროს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წარუდგენენ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საბიუჯეტო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განაცხადებს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4206239" y="92005"/>
        <a:ext cx="6035084" cy="548553"/>
      </dsp:txXfrm>
    </dsp:sp>
    <dsp:sp modelId="{81483FF7-3FBC-446A-A1D2-C19DAA2BD8AC}">
      <dsp:nvSpPr>
        <dsp:cNvPr id="0" name=""/>
        <dsp:cNvSpPr/>
      </dsp:nvSpPr>
      <dsp:spPr>
        <a:xfrm>
          <a:off x="0" y="580"/>
          <a:ext cx="4206240" cy="73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kern="1200" dirty="0" smtClean="0"/>
            <a:t>1 სექტემბრამდე</a:t>
          </a:r>
          <a:endParaRPr lang="en-US" sz="3400" kern="1200" dirty="0"/>
        </a:p>
      </dsp:txBody>
      <dsp:txXfrm>
        <a:off x="35704" y="36284"/>
        <a:ext cx="4134832" cy="659995"/>
      </dsp:txXfrm>
    </dsp:sp>
    <dsp:sp modelId="{37114F62-4690-4290-84C5-218ED1169EF4}">
      <dsp:nvSpPr>
        <dsp:cNvPr id="0" name=""/>
        <dsp:cNvSpPr/>
      </dsp:nvSpPr>
      <dsp:spPr>
        <a:xfrm>
          <a:off x="4206240" y="805124"/>
          <a:ext cx="6309360" cy="731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ფინანსთა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სამინისტრო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განიხილავს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საბიუჯეტო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განაცხადებს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და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განსახილველად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წარუდგენს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მთავრობას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არაუგვიანეს</a:t>
          </a:r>
          <a:r>
            <a:rPr lang="en-US" sz="1100" kern="1200" dirty="0" smtClean="0"/>
            <a:t> 15 </a:t>
          </a:r>
          <a:r>
            <a:rPr lang="en-US" sz="1100" kern="1200" dirty="0" err="1" smtClean="0"/>
            <a:t>სექტემბრისა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პირველ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ვარიანტს</a:t>
          </a:r>
          <a:r>
            <a:rPr lang="en-US" sz="1100" kern="1200" dirty="0" smtClean="0"/>
            <a:t>), </a:t>
          </a:r>
          <a:r>
            <a:rPr lang="en-US" sz="1100" kern="1200" dirty="0" err="1" smtClean="0"/>
            <a:t>ხოლო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განახლებულ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დოკუმენტს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არაუგვიანეს</a:t>
          </a:r>
          <a:r>
            <a:rPr lang="en-US" sz="1100" kern="1200" dirty="0" smtClean="0"/>
            <a:t> 25 </a:t>
          </a:r>
          <a:r>
            <a:rPr lang="en-US" sz="1100" kern="1200" dirty="0" err="1" smtClean="0"/>
            <a:t>სექტემბრისა</a:t>
          </a:r>
          <a:r>
            <a:rPr lang="en-US" sz="1100" kern="1200" dirty="0" smtClean="0"/>
            <a:t>; </a:t>
          </a:r>
          <a:endParaRPr lang="en-US" sz="1100" kern="1200" dirty="0"/>
        </a:p>
      </dsp:txBody>
      <dsp:txXfrm>
        <a:off x="4206240" y="896549"/>
        <a:ext cx="6035084" cy="548553"/>
      </dsp:txXfrm>
    </dsp:sp>
    <dsp:sp modelId="{52CD33FB-A68E-4BFB-AE86-BDB4085FFCEC}">
      <dsp:nvSpPr>
        <dsp:cNvPr id="0" name=""/>
        <dsp:cNvSpPr/>
      </dsp:nvSpPr>
      <dsp:spPr>
        <a:xfrm>
          <a:off x="0" y="805124"/>
          <a:ext cx="4206240" cy="73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kern="1200" dirty="0" smtClean="0"/>
            <a:t>25 სექტემბრამდე</a:t>
          </a:r>
          <a:endParaRPr lang="en-US" sz="3400" kern="1200" dirty="0"/>
        </a:p>
      </dsp:txBody>
      <dsp:txXfrm>
        <a:off x="35704" y="840828"/>
        <a:ext cx="4134832" cy="659995"/>
      </dsp:txXfrm>
    </dsp:sp>
    <dsp:sp modelId="{1C20AF16-4FF8-482B-8933-3C5A92B8F731}">
      <dsp:nvSpPr>
        <dsp:cNvPr id="0" name=""/>
        <dsp:cNvSpPr/>
      </dsp:nvSpPr>
      <dsp:spPr>
        <a:xfrm>
          <a:off x="4206240" y="1609668"/>
          <a:ext cx="6309360" cy="731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მთავრობა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პარლამენტს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წარუდგენს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სახელმწიფო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ბიუჯეტის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პროექტს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თანდართულ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მასალებთან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ერთად</a:t>
          </a:r>
          <a:r>
            <a:rPr lang="en-US" sz="1100" kern="1200" dirty="0" smtClean="0"/>
            <a:t>; </a:t>
          </a:r>
          <a:endParaRPr lang="en-US" sz="1100" kern="1200" dirty="0"/>
        </a:p>
      </dsp:txBody>
      <dsp:txXfrm>
        <a:off x="4206240" y="1701093"/>
        <a:ext cx="6035084" cy="548553"/>
      </dsp:txXfrm>
    </dsp:sp>
    <dsp:sp modelId="{AD55C191-92B5-456D-A0BC-7C6FE7CB5621}">
      <dsp:nvSpPr>
        <dsp:cNvPr id="0" name=""/>
        <dsp:cNvSpPr/>
      </dsp:nvSpPr>
      <dsp:spPr>
        <a:xfrm>
          <a:off x="0" y="1609668"/>
          <a:ext cx="4206240" cy="73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kern="1200" dirty="0" smtClean="0"/>
            <a:t>1 ოქტომბრამდე</a:t>
          </a:r>
          <a:endParaRPr lang="en-US" sz="3400" kern="1200" dirty="0"/>
        </a:p>
      </dsp:txBody>
      <dsp:txXfrm>
        <a:off x="35704" y="1645372"/>
        <a:ext cx="4134832" cy="659995"/>
      </dsp:txXfrm>
    </dsp:sp>
    <dsp:sp modelId="{415C91BD-845C-44AB-8D71-E1B67E9AABF9}">
      <dsp:nvSpPr>
        <dsp:cNvPr id="0" name=""/>
        <dsp:cNvSpPr/>
      </dsp:nvSpPr>
      <dsp:spPr>
        <a:xfrm>
          <a:off x="4206240" y="2414212"/>
          <a:ext cx="6309360" cy="731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პარლამენტი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უგზავნის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მთავრობას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განხილულ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სახელმწიფო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ბიუჯეტის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პროექტს</a:t>
          </a:r>
          <a:r>
            <a:rPr lang="en-US" sz="1100" kern="1200" dirty="0" smtClean="0"/>
            <a:t>; </a:t>
          </a:r>
          <a:endParaRPr lang="en-US" sz="1100" kern="1200" dirty="0"/>
        </a:p>
      </dsp:txBody>
      <dsp:txXfrm>
        <a:off x="4206240" y="2505637"/>
        <a:ext cx="6035084" cy="548553"/>
      </dsp:txXfrm>
    </dsp:sp>
    <dsp:sp modelId="{8F468F70-5C09-455F-8744-6F66C5D3931E}">
      <dsp:nvSpPr>
        <dsp:cNvPr id="0" name=""/>
        <dsp:cNvSpPr/>
      </dsp:nvSpPr>
      <dsp:spPr>
        <a:xfrm>
          <a:off x="0" y="2414212"/>
          <a:ext cx="4206240" cy="73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kern="1200" dirty="0" smtClean="0"/>
            <a:t>22 ოქტომბრამდე</a:t>
          </a:r>
          <a:endParaRPr lang="en-US" sz="3400" kern="1200" dirty="0"/>
        </a:p>
      </dsp:txBody>
      <dsp:txXfrm>
        <a:off x="35704" y="2449916"/>
        <a:ext cx="4134832" cy="659995"/>
      </dsp:txXfrm>
    </dsp:sp>
    <dsp:sp modelId="{5D59E5A5-4823-4E81-BCF3-BCBAE6FCBE2B}">
      <dsp:nvSpPr>
        <dsp:cNvPr id="0" name=""/>
        <dsp:cNvSpPr/>
      </dsp:nvSpPr>
      <dsp:spPr>
        <a:xfrm>
          <a:off x="4206240" y="3218756"/>
          <a:ext cx="6309360" cy="731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მთავრობა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სახელმწიფო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ბიუჯეტის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პროექტისა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და</a:t>
          </a:r>
          <a:r>
            <a:rPr lang="en-US" sz="1100" kern="1200" dirty="0" smtClean="0"/>
            <a:t> BDD </a:t>
          </a:r>
          <a:r>
            <a:rPr lang="en-US" sz="1100" kern="1200" dirty="0" err="1" smtClean="0"/>
            <a:t>დოკუმენტის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გადამუშავებულ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ვარიანტებს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ხელმეორედ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წარუდგენს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პარლამენტს</a:t>
          </a:r>
          <a:r>
            <a:rPr lang="en-US" sz="1100" kern="1200" dirty="0" smtClean="0"/>
            <a:t>; </a:t>
          </a:r>
          <a:endParaRPr lang="en-US" sz="1100" kern="1200" dirty="0"/>
        </a:p>
      </dsp:txBody>
      <dsp:txXfrm>
        <a:off x="4206240" y="3310181"/>
        <a:ext cx="6035084" cy="548553"/>
      </dsp:txXfrm>
    </dsp:sp>
    <dsp:sp modelId="{C7E2B82D-35FF-4F1C-B6CE-D3077EE2B262}">
      <dsp:nvSpPr>
        <dsp:cNvPr id="0" name=""/>
        <dsp:cNvSpPr/>
      </dsp:nvSpPr>
      <dsp:spPr>
        <a:xfrm>
          <a:off x="0" y="3218756"/>
          <a:ext cx="4206240" cy="73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kern="1200" dirty="0" smtClean="0"/>
            <a:t>5 ნოემბრამდე</a:t>
          </a:r>
          <a:endParaRPr lang="en-US" sz="3400" kern="1200" dirty="0"/>
        </a:p>
      </dsp:txBody>
      <dsp:txXfrm>
        <a:off x="35704" y="3254460"/>
        <a:ext cx="4134832" cy="659995"/>
      </dsp:txXfrm>
    </dsp:sp>
    <dsp:sp modelId="{41A965CA-7F6A-4585-A1A5-6221E8C1AFFB}">
      <dsp:nvSpPr>
        <dsp:cNvPr id="0" name=""/>
        <dsp:cNvSpPr/>
      </dsp:nvSpPr>
      <dsp:spPr>
        <a:xfrm>
          <a:off x="4206240" y="4023299"/>
          <a:ext cx="6309360" cy="7314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/>
            <a:t>პლენარულ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სხდომაზე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გამოთქმული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შენიშვნები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და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წინადადებები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ეგზავნება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საქართველოს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მთავრობას</a:t>
          </a:r>
          <a:r>
            <a:rPr lang="en-US" sz="1100" kern="1200" dirty="0" smtClean="0"/>
            <a:t>. </a:t>
          </a:r>
          <a:endParaRPr lang="en-US" sz="1100" kern="1200" dirty="0"/>
        </a:p>
      </dsp:txBody>
      <dsp:txXfrm>
        <a:off x="4206240" y="4114724"/>
        <a:ext cx="6035084" cy="548553"/>
      </dsp:txXfrm>
    </dsp:sp>
    <dsp:sp modelId="{F0D1EEAC-6770-471B-BC6E-B32636B4F924}">
      <dsp:nvSpPr>
        <dsp:cNvPr id="0" name=""/>
        <dsp:cNvSpPr/>
      </dsp:nvSpPr>
      <dsp:spPr>
        <a:xfrm>
          <a:off x="0" y="4023299"/>
          <a:ext cx="4206240" cy="731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kern="1200" dirty="0" smtClean="0"/>
            <a:t>15 ნოემბრამდე</a:t>
          </a:r>
          <a:endParaRPr lang="en-US" sz="3400" kern="1200" dirty="0"/>
        </a:p>
      </dsp:txBody>
      <dsp:txXfrm>
        <a:off x="35704" y="4059003"/>
        <a:ext cx="4134832" cy="659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643FC-4457-4CDE-A957-60629E7B926E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35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საქართველოს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მთავრობა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სახელმწიფო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ბიუჯეტის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პროექტის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საბოლოო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ვარიანტს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და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მის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შესაბამის</a:t>
          </a:r>
          <a:r>
            <a:rPr lang="en-US" sz="1900" kern="1200" dirty="0" smtClean="0"/>
            <a:t> BDD </a:t>
          </a:r>
          <a:r>
            <a:rPr lang="en-US" sz="1900" kern="1200" dirty="0" err="1" smtClean="0"/>
            <a:t>დოკუმენტს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არაუგვიანეს</a:t>
          </a:r>
          <a:r>
            <a:rPr lang="en-US" sz="1900" kern="1200" dirty="0" smtClean="0"/>
            <a:t> </a:t>
          </a:r>
          <a:r>
            <a:rPr lang="en-US" sz="1900" b="1" kern="1200" dirty="0" smtClean="0">
              <a:solidFill>
                <a:srgbClr val="FF0000"/>
              </a:solidFill>
            </a:rPr>
            <a:t>30 </a:t>
          </a:r>
          <a:r>
            <a:rPr lang="en-US" sz="1900" b="1" kern="1200" dirty="0" err="1" smtClean="0">
              <a:solidFill>
                <a:srgbClr val="FF0000"/>
              </a:solidFill>
            </a:rPr>
            <a:t>ნოემბრისა</a:t>
          </a:r>
          <a:r>
            <a:rPr lang="en-US" sz="1900" b="1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/>
            <a:t>წარუდგენს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საქართველოს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პარლამენტს</a:t>
          </a:r>
          <a:r>
            <a:rPr lang="en-US" sz="1900" kern="1200" dirty="0" smtClean="0"/>
            <a:t>; </a:t>
          </a:r>
          <a:endParaRPr lang="en-US" sz="1900" kern="1200" dirty="0"/>
        </a:p>
      </dsp:txBody>
      <dsp:txXfrm rot="10800000">
        <a:off x="2707407" y="1178"/>
        <a:ext cx="6519852" cy="1892089"/>
      </dsp:txXfrm>
    </dsp:sp>
    <dsp:sp modelId="{0B0C91F8-E79E-4A82-814C-68B66688B897}">
      <dsp:nvSpPr>
        <dsp:cNvPr id="0" name=""/>
        <dsp:cNvSpPr/>
      </dsp:nvSpPr>
      <dsp:spPr>
        <a:xfrm>
          <a:off x="1288340" y="1178"/>
          <a:ext cx="1892089" cy="1892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A5D40F-E033-4C1D-8DEB-451FC8724752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35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სახელმწიფო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ბიუჯეტის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პროექტს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საქართველოს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პარლამენტი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კენჭს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უყრის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არაუგვიანეს</a:t>
          </a:r>
          <a:r>
            <a:rPr lang="en-US" sz="1900" kern="1200" dirty="0" smtClean="0"/>
            <a:t> </a:t>
          </a:r>
          <a:r>
            <a:rPr lang="en-US" sz="1900" b="1" kern="1200" dirty="0" err="1" smtClean="0">
              <a:solidFill>
                <a:srgbClr val="FF0000"/>
              </a:solidFill>
            </a:rPr>
            <a:t>დეკემბრის</a:t>
          </a:r>
          <a:r>
            <a:rPr lang="en-US" sz="1900" b="1" kern="1200" dirty="0" smtClean="0">
              <a:solidFill>
                <a:srgbClr val="FF0000"/>
              </a:solidFill>
            </a:rPr>
            <a:t> </a:t>
          </a:r>
          <a:r>
            <a:rPr lang="en-US" sz="1900" b="1" kern="1200" dirty="0" err="1" smtClean="0">
              <a:solidFill>
                <a:srgbClr val="FF0000"/>
              </a:solidFill>
            </a:rPr>
            <a:t>მესამე</a:t>
          </a:r>
          <a:r>
            <a:rPr lang="en-US" sz="1900" b="1" kern="1200" dirty="0" smtClean="0">
              <a:solidFill>
                <a:srgbClr val="FF0000"/>
              </a:solidFill>
            </a:rPr>
            <a:t> </a:t>
          </a:r>
          <a:r>
            <a:rPr lang="en-US" sz="1900" b="1" kern="1200" dirty="0" err="1" smtClean="0">
              <a:solidFill>
                <a:srgbClr val="FF0000"/>
              </a:solidFill>
            </a:rPr>
            <a:t>პარასკევისა</a:t>
          </a:r>
          <a:r>
            <a:rPr lang="en-US" sz="1900" kern="1200" dirty="0" smtClean="0"/>
            <a:t>. </a:t>
          </a:r>
          <a:r>
            <a:rPr lang="en-US" sz="1900" kern="1200" dirty="0" err="1" smtClean="0"/>
            <a:t>სახელმწიფო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ბიუჯეტის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კანონის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პროექტი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მიიღება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სიითი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შემადგენლობის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უმრავლესობით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ერთი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მოსმენით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 rot="10800000">
        <a:off x="2707407" y="2458070"/>
        <a:ext cx="6519852" cy="1892089"/>
      </dsp:txXfrm>
    </dsp:sp>
    <dsp:sp modelId="{BCF8B017-013B-4CB4-B1C5-86BF5E9EED31}">
      <dsp:nvSpPr>
        <dsp:cNvPr id="0" name=""/>
        <dsp:cNvSpPr/>
      </dsp:nvSpPr>
      <dsp:spPr>
        <a:xfrm>
          <a:off x="1288340" y="2458070"/>
          <a:ext cx="1892089" cy="189208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8A2E4-F235-4B0B-8764-ACECAD5BF6E6}">
      <dsp:nvSpPr>
        <dsp:cNvPr id="0" name=""/>
        <dsp:cNvSpPr/>
      </dsp:nvSpPr>
      <dsp:spPr>
        <a:xfrm rot="10800000">
          <a:off x="2642044" y="414305"/>
          <a:ext cx="6992874" cy="352272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42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600" kern="1200" dirty="0" smtClean="0">
              <a:solidFill>
                <a:schemeClr val="accent1">
                  <a:lumMod val="50000"/>
                </a:schemeClr>
              </a:solidFill>
            </a:rPr>
            <a:t>თვითმმართველი ერთეულის განვითარების ძირითადი გეგმა, რომელშიც მოცემულია ინფორმაცია მუნიციპალიტეტის საშუალოვადიანი განვითარების გეგმების შესახებ. </a:t>
          </a:r>
          <a:endParaRPr lang="en-US" sz="260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3522725" y="414305"/>
        <a:ext cx="6112193" cy="3522726"/>
      </dsp:txXfrm>
    </dsp:sp>
    <dsp:sp modelId="{8F9928C8-E85C-44FB-ACC7-21DB83F6429E}">
      <dsp:nvSpPr>
        <dsp:cNvPr id="0" name=""/>
        <dsp:cNvSpPr/>
      </dsp:nvSpPr>
      <dsp:spPr>
        <a:xfrm>
          <a:off x="880681" y="414305"/>
          <a:ext cx="3522726" cy="3522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46727-49B5-4F70-9FD4-69210CA30A9E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b="1" kern="1200" dirty="0" smtClean="0"/>
            <a:t>ზოგადი ინფორმაცია მუნიციპალიტეტის შესახებ </a:t>
          </a:r>
          <a:endParaRPr lang="en-US" sz="2300" kern="1200" dirty="0"/>
        </a:p>
      </dsp:txBody>
      <dsp:txXfrm>
        <a:off x="2207" y="1740535"/>
        <a:ext cx="3435027" cy="1740535"/>
      </dsp:txXfrm>
    </dsp:sp>
    <dsp:sp modelId="{CDC344E0-2D7D-4668-9ECB-E2C79FB86B3D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56F22-FACD-45DA-9FDC-20E9C1E13B7D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b="1" kern="1200" dirty="0" smtClean="0"/>
            <a:t>ძირითადი ფინანსური მაჩვენებლები </a:t>
          </a:r>
          <a:endParaRPr lang="en-US" sz="2300" kern="1200" dirty="0"/>
        </a:p>
      </dsp:txBody>
      <dsp:txXfrm>
        <a:off x="3540286" y="1740535"/>
        <a:ext cx="3435027" cy="1740535"/>
      </dsp:txXfrm>
    </dsp:sp>
    <dsp:sp modelId="{780584F5-B502-4BBC-9156-EEC6C698747E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2747A-D362-4046-8E8B-4DA65396C45B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b="1" kern="1200" dirty="0" smtClean="0"/>
            <a:t>პრიორიტეტები და პროგრამები საშუალოვადიან პერიოდში </a:t>
          </a:r>
          <a:endParaRPr lang="en-US" sz="2300" kern="1200" dirty="0"/>
        </a:p>
      </dsp:txBody>
      <dsp:txXfrm>
        <a:off x="7078364" y="1740535"/>
        <a:ext cx="3435027" cy="1740535"/>
      </dsp:txXfrm>
    </dsp:sp>
    <dsp:sp modelId="{954FE613-6D8A-4E65-B25F-CE19BBC8BC66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9871B-A7FC-4B05-BE5B-06A7379A36D7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4735-37F9-4F67-A624-AAB737863ACC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EED14-3DD0-4454-BA95-7561CC52737A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EF2E7-0359-4EE6-A661-609FDB2E01F9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b="1" kern="1200" dirty="0" smtClean="0">
              <a:solidFill>
                <a:srgbClr val="C00000"/>
              </a:solidFill>
            </a:rPr>
            <a:t>შედეგზე ორიენტირებული</a:t>
          </a:r>
          <a:endParaRPr lang="en-US" sz="1900" b="1" kern="1200" dirty="0">
            <a:solidFill>
              <a:srgbClr val="C00000"/>
            </a:solidFill>
          </a:endParaRPr>
        </a:p>
      </dsp:txBody>
      <dsp:txXfrm>
        <a:off x="3626048" y="3508266"/>
        <a:ext cx="3263503" cy="815875"/>
      </dsp:txXfrm>
    </dsp:sp>
    <dsp:sp modelId="{C24A1317-A03F-4EDD-BFCA-81C94F75A2C1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smtClean="0"/>
            <a:t>შუალედური შედეგი</a:t>
          </a:r>
          <a:endParaRPr lang="en-US" sz="1100" kern="1200" dirty="0"/>
        </a:p>
      </dsp:txBody>
      <dsp:txXfrm>
        <a:off x="4952936" y="1668468"/>
        <a:ext cx="865367" cy="865367"/>
      </dsp:txXfrm>
    </dsp:sp>
    <dsp:sp modelId="{452FB95B-B56B-4D26-BDEC-9D866219C36F}">
      <dsp:nvSpPr>
        <dsp:cNvPr id="0" name=""/>
        <dsp:cNvSpPr/>
      </dsp:nvSpPr>
      <dsp:spPr>
        <a:xfrm>
          <a:off x="3692234" y="349541"/>
          <a:ext cx="1635357" cy="1666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kern="1200" dirty="0" smtClean="0"/>
            <a:t>საბოლოო შედეგი</a:t>
          </a:r>
          <a:endParaRPr lang="en-US" sz="1100" kern="1200" dirty="0"/>
        </a:p>
      </dsp:txBody>
      <dsp:txXfrm>
        <a:off x="3931726" y="593661"/>
        <a:ext cx="1156373" cy="1178716"/>
      </dsp:txXfrm>
    </dsp:sp>
    <dsp:sp modelId="{2A2ACD76-E33E-4ECB-9C66-05F6CEB72808}">
      <dsp:nvSpPr>
        <dsp:cNvPr id="0" name=""/>
        <dsp:cNvSpPr/>
      </dsp:nvSpPr>
      <dsp:spPr>
        <a:xfrm>
          <a:off x="335408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ED18B-F770-4D2A-9E08-F45923E3FCD8}">
      <dsp:nvSpPr>
        <dsp:cNvPr id="0" name=""/>
        <dsp:cNvSpPr/>
      </dsp:nvSpPr>
      <dsp:spPr>
        <a:xfrm>
          <a:off x="1729413" y="0"/>
          <a:ext cx="4060151" cy="406015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68611-16E3-495D-8C52-411015212A95}">
      <dsp:nvSpPr>
        <dsp:cNvPr id="0" name=""/>
        <dsp:cNvSpPr/>
      </dsp:nvSpPr>
      <dsp:spPr>
        <a:xfrm>
          <a:off x="3759488" y="406411"/>
          <a:ext cx="2639098" cy="577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კონკრეტული</a:t>
          </a:r>
          <a:endParaRPr lang="en-US" sz="2200" kern="1200" dirty="0"/>
        </a:p>
      </dsp:txBody>
      <dsp:txXfrm>
        <a:off x="3787670" y="434593"/>
        <a:ext cx="2582734" cy="520938"/>
      </dsp:txXfrm>
    </dsp:sp>
    <dsp:sp modelId="{B85393D6-0DBB-4B44-AFC2-28A9F104A6CC}">
      <dsp:nvSpPr>
        <dsp:cNvPr id="0" name=""/>
        <dsp:cNvSpPr/>
      </dsp:nvSpPr>
      <dsp:spPr>
        <a:xfrm>
          <a:off x="3759488" y="1055877"/>
          <a:ext cx="2639098" cy="577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გაზომვადი</a:t>
          </a:r>
          <a:endParaRPr lang="en-US" sz="2200" kern="1200" dirty="0"/>
        </a:p>
      </dsp:txBody>
      <dsp:txXfrm>
        <a:off x="3787670" y="1084059"/>
        <a:ext cx="2582734" cy="520938"/>
      </dsp:txXfrm>
    </dsp:sp>
    <dsp:sp modelId="{78099818-7656-41F6-B9E3-0FD30DC6C405}">
      <dsp:nvSpPr>
        <dsp:cNvPr id="0" name=""/>
        <dsp:cNvSpPr/>
      </dsp:nvSpPr>
      <dsp:spPr>
        <a:xfrm>
          <a:off x="3759488" y="1705342"/>
          <a:ext cx="2639098" cy="577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შესაბამისი</a:t>
          </a:r>
          <a:endParaRPr lang="en-US" sz="2200" kern="1200" dirty="0"/>
        </a:p>
      </dsp:txBody>
      <dsp:txXfrm>
        <a:off x="3787670" y="1733524"/>
        <a:ext cx="2582734" cy="520938"/>
      </dsp:txXfrm>
    </dsp:sp>
    <dsp:sp modelId="{47104CA0-D3F6-4056-893B-45D057689136}">
      <dsp:nvSpPr>
        <dsp:cNvPr id="0" name=""/>
        <dsp:cNvSpPr/>
      </dsp:nvSpPr>
      <dsp:spPr>
        <a:xfrm>
          <a:off x="3759488" y="2354808"/>
          <a:ext cx="2639098" cy="577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მიღწევადი</a:t>
          </a:r>
          <a:endParaRPr lang="en-US" sz="2200" kern="1200" dirty="0"/>
        </a:p>
      </dsp:txBody>
      <dsp:txXfrm>
        <a:off x="3787670" y="2382990"/>
        <a:ext cx="2582734" cy="520938"/>
      </dsp:txXfrm>
    </dsp:sp>
    <dsp:sp modelId="{2DBEC2A7-FD8B-4464-AAF4-C3B3CD2F27A1}">
      <dsp:nvSpPr>
        <dsp:cNvPr id="0" name=""/>
        <dsp:cNvSpPr/>
      </dsp:nvSpPr>
      <dsp:spPr>
        <a:xfrm>
          <a:off x="3759488" y="3004273"/>
          <a:ext cx="2639098" cy="577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დროში გაწერილი</a:t>
          </a:r>
          <a:endParaRPr lang="en-US" sz="2200" kern="1200" dirty="0"/>
        </a:p>
      </dsp:txBody>
      <dsp:txXfrm>
        <a:off x="3787670" y="3032455"/>
        <a:ext cx="2582734" cy="520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4653-7276-47BF-A834-2F69AF9598E4}">
      <dsp:nvSpPr>
        <dsp:cNvPr id="0" name=""/>
        <dsp:cNvSpPr/>
      </dsp:nvSpPr>
      <dsp:spPr>
        <a:xfrm>
          <a:off x="725024" y="2175669"/>
          <a:ext cx="6229985" cy="1812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4992" y="0"/>
              </a:lnTo>
              <a:lnTo>
                <a:pt x="3114992" y="1812561"/>
              </a:lnTo>
              <a:lnTo>
                <a:pt x="6229985" y="18125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677809" y="2919742"/>
        <a:ext cx="324415" cy="324415"/>
      </dsp:txXfrm>
    </dsp:sp>
    <dsp:sp modelId="{6C7D421D-6B39-4678-A7AF-63EBD5EE39DA}">
      <dsp:nvSpPr>
        <dsp:cNvPr id="0" name=""/>
        <dsp:cNvSpPr/>
      </dsp:nvSpPr>
      <dsp:spPr>
        <a:xfrm>
          <a:off x="725024" y="2175669"/>
          <a:ext cx="4946083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3041" y="0"/>
              </a:lnTo>
              <a:lnTo>
                <a:pt x="2473041" y="906280"/>
              </a:lnTo>
              <a:lnTo>
                <a:pt x="4946083" y="9062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72355" y="2503098"/>
        <a:ext cx="251421" cy="251421"/>
      </dsp:txXfrm>
    </dsp:sp>
    <dsp:sp modelId="{7B9D22DE-B9EA-4382-BC09-E02A78761398}">
      <dsp:nvSpPr>
        <dsp:cNvPr id="0" name=""/>
        <dsp:cNvSpPr/>
      </dsp:nvSpPr>
      <dsp:spPr>
        <a:xfrm>
          <a:off x="725024" y="2129948"/>
          <a:ext cx="40272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724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637963" y="2074987"/>
        <a:ext cx="201362" cy="201362"/>
      </dsp:txXfrm>
    </dsp:sp>
    <dsp:sp modelId="{E93DC9AA-25BC-47ED-973A-D35E865D34DD}">
      <dsp:nvSpPr>
        <dsp:cNvPr id="0" name=""/>
        <dsp:cNvSpPr/>
      </dsp:nvSpPr>
      <dsp:spPr>
        <a:xfrm>
          <a:off x="725024" y="1269388"/>
          <a:ext cx="3749956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906280"/>
              </a:moveTo>
              <a:lnTo>
                <a:pt x="1874978" y="906280"/>
              </a:lnTo>
              <a:lnTo>
                <a:pt x="1874978" y="0"/>
              </a:lnTo>
              <a:lnTo>
                <a:pt x="374995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03554" y="1626080"/>
        <a:ext cx="192895" cy="192895"/>
      </dsp:txXfrm>
    </dsp:sp>
    <dsp:sp modelId="{5F5CBEDC-748B-448A-9986-07D02BC5BA51}">
      <dsp:nvSpPr>
        <dsp:cNvPr id="0" name=""/>
        <dsp:cNvSpPr/>
      </dsp:nvSpPr>
      <dsp:spPr>
        <a:xfrm>
          <a:off x="725024" y="363107"/>
          <a:ext cx="3057126" cy="1812561"/>
        </a:xfrm>
        <a:custGeom>
          <a:avLst/>
          <a:gdLst/>
          <a:ahLst/>
          <a:cxnLst/>
          <a:rect l="0" t="0" r="0" b="0"/>
          <a:pathLst>
            <a:path>
              <a:moveTo>
                <a:pt x="0" y="1812561"/>
              </a:moveTo>
              <a:lnTo>
                <a:pt x="1528563" y="1812561"/>
              </a:lnTo>
              <a:lnTo>
                <a:pt x="1528563" y="0"/>
              </a:lnTo>
              <a:lnTo>
                <a:pt x="305712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64736" y="1180536"/>
        <a:ext cx="177703" cy="177703"/>
      </dsp:txXfrm>
    </dsp:sp>
    <dsp:sp modelId="{1FCF6B17-96DA-4289-8AED-E14C1FDC9F78}">
      <dsp:nvSpPr>
        <dsp:cNvPr id="0" name=""/>
        <dsp:cNvSpPr/>
      </dsp:nvSpPr>
      <dsp:spPr>
        <a:xfrm rot="16200000">
          <a:off x="-1545447" y="1813156"/>
          <a:ext cx="3815919" cy="7250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4300" kern="1200" dirty="0" smtClean="0"/>
            <a:t>ინდიკატორი</a:t>
          </a:r>
          <a:endParaRPr lang="en-US" sz="4300" kern="1200" dirty="0"/>
        </a:p>
      </dsp:txBody>
      <dsp:txXfrm>
        <a:off x="-1545447" y="1813156"/>
        <a:ext cx="3815919" cy="725024"/>
      </dsp:txXfrm>
    </dsp:sp>
    <dsp:sp modelId="{F477676B-9F23-4849-85B2-8AFAB1A6018F}">
      <dsp:nvSpPr>
        <dsp:cNvPr id="0" name=""/>
        <dsp:cNvSpPr/>
      </dsp:nvSpPr>
      <dsp:spPr>
        <a:xfrm>
          <a:off x="3782150" y="594"/>
          <a:ext cx="2378081" cy="725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რაოდენობრივი</a:t>
          </a:r>
          <a:endParaRPr lang="en-US" sz="1500" kern="1200" dirty="0"/>
        </a:p>
      </dsp:txBody>
      <dsp:txXfrm>
        <a:off x="3782150" y="594"/>
        <a:ext cx="2378081" cy="725024"/>
      </dsp:txXfrm>
    </dsp:sp>
    <dsp:sp modelId="{08B679B5-4B1D-4DF5-98E3-A24BCFF89891}">
      <dsp:nvSpPr>
        <dsp:cNvPr id="0" name=""/>
        <dsp:cNvSpPr/>
      </dsp:nvSpPr>
      <dsp:spPr>
        <a:xfrm>
          <a:off x="4474980" y="906875"/>
          <a:ext cx="2378081" cy="725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ხარისხობრივი</a:t>
          </a:r>
          <a:endParaRPr lang="en-US" sz="1500" kern="1200" dirty="0"/>
        </a:p>
      </dsp:txBody>
      <dsp:txXfrm>
        <a:off x="4474980" y="906875"/>
        <a:ext cx="2378081" cy="725024"/>
      </dsp:txXfrm>
    </dsp:sp>
    <dsp:sp modelId="{C1AD5680-8FDE-4FCB-B3E9-9A076D8E1212}">
      <dsp:nvSpPr>
        <dsp:cNvPr id="0" name=""/>
        <dsp:cNvSpPr/>
      </dsp:nvSpPr>
      <dsp:spPr>
        <a:xfrm>
          <a:off x="4752265" y="1813156"/>
          <a:ext cx="2378081" cy="725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ხარჯზე მიბმული</a:t>
          </a:r>
          <a:r>
            <a:rPr lang="ka-GE" sz="1500" kern="1200" dirty="0" smtClean="0"/>
            <a:t> </a:t>
          </a:r>
          <a:endParaRPr lang="en-US" sz="1500" kern="1200" dirty="0"/>
        </a:p>
      </dsp:txBody>
      <dsp:txXfrm>
        <a:off x="4752265" y="1813156"/>
        <a:ext cx="2378081" cy="725024"/>
      </dsp:txXfrm>
    </dsp:sp>
    <dsp:sp modelId="{6CEE1AF3-6FE6-4BD1-B23D-118D2FC3658A}">
      <dsp:nvSpPr>
        <dsp:cNvPr id="0" name=""/>
        <dsp:cNvSpPr/>
      </dsp:nvSpPr>
      <dsp:spPr>
        <a:xfrm>
          <a:off x="5671108" y="2719437"/>
          <a:ext cx="2378081" cy="725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ეფექტიანი (effectiveness)</a:t>
          </a:r>
          <a:r>
            <a:rPr lang="ka-GE" sz="1500" kern="1200" dirty="0" smtClean="0"/>
            <a:t> </a:t>
          </a:r>
          <a:endParaRPr lang="en-US" sz="1500" kern="1200" dirty="0"/>
        </a:p>
      </dsp:txBody>
      <dsp:txXfrm>
        <a:off x="5671108" y="2719437"/>
        <a:ext cx="2378081" cy="725024"/>
      </dsp:txXfrm>
    </dsp:sp>
    <dsp:sp modelId="{68F189D2-E99E-4388-B795-FF2465667FB7}">
      <dsp:nvSpPr>
        <dsp:cNvPr id="0" name=""/>
        <dsp:cNvSpPr/>
      </dsp:nvSpPr>
      <dsp:spPr>
        <a:xfrm>
          <a:off x="6955010" y="3625718"/>
          <a:ext cx="2378081" cy="7250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b="1" kern="1200" dirty="0" smtClean="0"/>
            <a:t>პროდუქტიული (efficiency)</a:t>
          </a:r>
          <a:r>
            <a:rPr lang="ka-GE" sz="1500" kern="1200" dirty="0" smtClean="0"/>
            <a:t> </a:t>
          </a:r>
          <a:endParaRPr lang="en-US" sz="1500" kern="1200" dirty="0"/>
        </a:p>
      </dsp:txBody>
      <dsp:txXfrm>
        <a:off x="6955010" y="3625718"/>
        <a:ext cx="2378081" cy="72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8C55-A9E4-4434-AB5D-95491B21B075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D32-B2D3-4FC0-A993-3EF4F5CDA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AD32-B2D3-4FC0-A993-3EF4F5CDA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AD32-B2D3-4FC0-A993-3EF4F5CDA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9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567B-7D0D-4B65-8301-9DBE72C1169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3919-11EE-4786-99A1-6072C56F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atsne.gov.ge/document/view/21784?publication=31#!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ჯან</a:t>
            </a: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</a:rPr>
              <a:t>მრთელობის, საზოგადოებრივი ჯანდაცვის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სოციალურ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სფეროში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ადგილობრივი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მნიშვნელობის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სტრატეგიისა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მუნიციპალური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პროგრამების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შემუშავება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</a:rPr>
              <a:t>მენეჯმენტი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თემა 1 - საკანონმდებლო ჩარჩო, საბიუჯეტო ციკლი</a:t>
            </a:r>
          </a:p>
          <a:p>
            <a:endParaRPr lang="ka-GE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ka-GE" dirty="0" smtClean="0"/>
          </a:p>
        </p:txBody>
      </p:sp>
      <p:sp>
        <p:nvSpPr>
          <p:cNvPr id="4" name="Rectangle 3"/>
          <p:cNvSpPr/>
          <p:nvPr/>
        </p:nvSpPr>
        <p:spPr>
          <a:xfrm>
            <a:off x="983673" y="4893267"/>
            <a:ext cx="10584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ეკატერინე ადამია</a:t>
            </a:r>
          </a:p>
          <a:p>
            <a:pPr algn="ctr"/>
            <a:endParaRPr lang="ka-GE" dirty="0" smtClean="0"/>
          </a:p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 სამინისტროს, ჯანმრთელობის დაცვის პოლიტიკის სამმართველოს </a:t>
            </a:r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უფროსი</a:t>
            </a:r>
          </a:p>
          <a:p>
            <a:pPr algn="ctr"/>
            <a:endParaRPr lang="ka-GE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2020 წელი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1">
                    <a:lumMod val="50000"/>
                  </a:schemeClr>
                </a:solidFill>
              </a:rPr>
              <a:t>საბიუჯეტო ციკლი (ბიუჯეტის მომზადების ვადები)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26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412" y="2175161"/>
            <a:ext cx="96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/>
              <a:t>1 მარტამდე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195" y="3214245"/>
            <a:ext cx="98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/>
              <a:t>1 ივნისამდე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05347" y="4267187"/>
            <a:ext cx="96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/>
              <a:t>30 ივნისამდე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82780" y="5209307"/>
            <a:ext cx="108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/>
              <a:t>10 ივლისამდე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680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0345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ბიუჯეტის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პროექტის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a-GE" sz="2800" b="1" dirty="0" smtClean="0">
                <a:solidFill>
                  <a:schemeClr val="accent1">
                    <a:lumMod val="50000"/>
                  </a:schemeClr>
                </a:solidFill>
              </a:rPr>
              <a:t>მომზადების ეტაპები (ვადები)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033226"/>
              </p:ext>
            </p:extLst>
          </p:nvPr>
        </p:nvGraphicFramePr>
        <p:xfrm>
          <a:off x="838200" y="1825625"/>
          <a:ext cx="10515600" cy="475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72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ბიუჯეტის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პროექტის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დამტკიცება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689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62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პროგრამული ბიუჯეტი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7190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პროექტების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მომზადების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განხილვის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დამტკიცების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შესრულების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ანგარიშგების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კონტროლის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წესი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განსაზღვრულია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საბიუჯეტო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კოდექსით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2011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8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ივლისის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ფინანსთა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მინისტრის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№385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ბრძანებით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„</a:t>
            </a:r>
            <a:r>
              <a:rPr lang="en-US" dirty="0" err="1">
                <a:solidFill>
                  <a:srgbClr val="C00000"/>
                </a:solidFill>
              </a:rPr>
              <a:t>პროგრამული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ბიუჯეტის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შედგენის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მეთოდოლოგიის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დამტკიცების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თაობაზე</a:t>
            </a:r>
            <a:r>
              <a:rPr lang="en-US" dirty="0" smtClean="0">
                <a:solidFill>
                  <a:srgbClr val="C00000"/>
                </a:solidFill>
              </a:rPr>
              <a:t>“.</a:t>
            </a:r>
            <a:endParaRPr lang="ka-G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აღნიშნული დოკუმენტის შესაბამისად, ადგილობრივი თვითმმართველობის მიერ მზადდება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.მუნიციპალიტეტის პრიორიტეტების </a:t>
            </a:r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დოკუმენტი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პროგრამული </a:t>
            </a:r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ბიუჯეტი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საშუალოვადიანი სამოქმედო გეგმა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მუნიციპალიტეტის </a:t>
            </a: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პრიორიტეტების დოკუმენტი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27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97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პრიორიტეტების დოკუმენტი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069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80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205357"/>
            <a:ext cx="10515600" cy="1325563"/>
          </a:xfrm>
        </p:spPr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პროგრამული ბიუჯეტი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33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8978" y="1648688"/>
            <a:ext cx="31726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შინაარსით </a:t>
            </a:r>
            <a:r>
              <a:rPr lang="ka-GE" dirty="0">
                <a:solidFill>
                  <a:srgbClr val="C00000"/>
                </a:solidFill>
              </a:rPr>
              <a:t>გლობალურია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და ძირითადად პროგრამების შედეგს წარმოადგენს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საბოლოო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შედეგი გულისხმობს გარკვეული </a:t>
            </a:r>
            <a:r>
              <a:rPr lang="ka-GE" dirty="0">
                <a:solidFill>
                  <a:srgbClr val="C00000"/>
                </a:solidFill>
              </a:rPr>
              <a:t>პრობლემის სრულად </a:t>
            </a:r>
            <a:r>
              <a:rPr lang="ka-GE" dirty="0" smtClean="0">
                <a:solidFill>
                  <a:srgbClr val="C00000"/>
                </a:solidFill>
              </a:rPr>
              <a:t>აღმოფხვრას;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არსებითად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ახალი მდგომარეობის დამყარებას</a:t>
            </a:r>
            <a:r>
              <a:rPr lang="ka-GE" dirty="0">
                <a:solidFill>
                  <a:srgbClr val="C00000"/>
                </a:solidFill>
              </a:rPr>
              <a:t>, ახალი წესის დანერგვას, მნიშვნელოვან გაუმჯობესებას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შესაბამის სფეროში, რომელიც გავლენას ახდენს ქვეყნის პრიორიტეტებზე.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4031669" y="3588327"/>
            <a:ext cx="637313" cy="46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72945" y="1590090"/>
            <a:ext cx="33389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rgbClr val="C00000"/>
                </a:solidFill>
              </a:rPr>
              <a:t>კონკრეტული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ქვეპროგრამების/ღონისძიებების გატარების შედეგად 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მიღებული პროდუქტი.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უმეტეს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შემთხვევაში გამოისახება </a:t>
            </a:r>
            <a:r>
              <a:rPr lang="ka-GE" dirty="0">
                <a:solidFill>
                  <a:srgbClr val="C00000"/>
                </a:solidFill>
              </a:rPr>
              <a:t>კონკრეტული ციფრებით </a:t>
            </a:r>
            <a:endParaRPr lang="ka-GE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წარმოადგენს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არა პროგრამის დასრულების ნიშანს, არამედ მისი </a:t>
            </a:r>
            <a:r>
              <a:rPr lang="ka-GE" dirty="0">
                <a:solidFill>
                  <a:srgbClr val="C00000"/>
                </a:solidFill>
              </a:rPr>
              <a:t>საბოლოო მიზნის მიღწევისკენ გადადგმულ ნაბიჯებს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და, თავის მხრივ, ზომავს ამ გზაზე მიღწეულ პროგრესს.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02582" y="3352800"/>
            <a:ext cx="1870363" cy="69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30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952"/>
            <a:ext cx="10515600" cy="1325563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>შესრულების შეფასების ინდიკატორი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27"/>
            <a:ext cx="10515600" cy="5027036"/>
          </a:xfrm>
        </p:spPr>
        <p:txBody>
          <a:bodyPr/>
          <a:lstStyle/>
          <a:p>
            <a:pPr marL="0" indent="0" algn="just">
              <a:buNone/>
            </a:pPr>
            <a:r>
              <a:rPr lang="ka-GE" b="1" dirty="0">
                <a:solidFill>
                  <a:srgbClr val="C00000"/>
                </a:solidFill>
              </a:rPr>
              <a:t>შესრულების ინდიკატორი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წარმოადგენს მიღწეული შედეგების შეფასების საშუალებას, თუ რამდენად აღწევს პროგრამა დასახულ მიზნებს.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1401442"/>
              </p:ext>
            </p:extLst>
          </p:nvPr>
        </p:nvGraphicFramePr>
        <p:xfrm>
          <a:off x="2032000" y="2078182"/>
          <a:ext cx="8128000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3" y="2535375"/>
            <a:ext cx="539315" cy="361603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ინდიკატორი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1">
                    <a:lumMod val="50000"/>
                  </a:schemeClr>
                </a:solidFill>
              </a:rPr>
              <a:t>შესრულების შეფასების ინდიკატორი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09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17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საშუალოვადიანი სამოქმედო გეგმა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აღმასრულებელმა ხელისუფლებამ პრიორიტეტების დოკუმენტით განსაზღვრული მიმართულებების  ფინანსური რესურსების ფარგლებში უნდა მოამზადოს მუნიციპალიტეტის </a:t>
            </a: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საშუალოვადიანი სამოქმედო გეგმა.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სამოქმედო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გეგმა საფუძვლად უნდა დაედოს საბიუჯეტო განაცხადის ფორმებს, ყველა იმ ქვეპროგრამასა და პროგრამას, რომლებიც შემდგომში აისახება წლიურ ბიუჯეტში. </a:t>
            </a:r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6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კურსის მიზანი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anose="05000000000000000000" pitchFamily="2" charset="2"/>
              <a:buChar char="v"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ადგილობრივი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თვითმმართველობის მარეგულირებელი საკანონმდებლო ჩარჩოს ზოგადი საფუძვლების გაცნობა, რაც უშუალოდ კავშირშია ჯანდაცვის მიმართულებით თვითმმართველობების უფლებამოსილებებთან.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ქვეყნის ბიუჯეტის ფორმირების ციკლისა და პროგრამული ბიუჯეტის შედგენის  ზოგადი პრინციპების გაცნობა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2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საშუალოვადიანი სამოქმედო გეგმის სტრუქტურა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საშუალოვადიანი სამოქმედო გეგმა შემუშავებული უნდა იყოს მომავალ 4 წელზე.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თითოეული 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პროგრამისათვის წარმოდგენილი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იყოს შემდეგი ინფორმაცია დასაგეგმი და შემდგომი 3 წლისთვის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პროგრამის/ქვეპროგრამის/ღონისძიების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აღწერა და მიზანი;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განმახორციელებელი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მუნიციპალური სამსახური;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მოსალოდნელი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საბოლოო და შუალედური შედეგები;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შესრულების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შეფასების ინდიკატორის საბაზისო მაჩვენებელი და სამიზნე მაჩვენებლები;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დაფინანსების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წყარო;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ღონისძების 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განხორციელებისათვის საჭირო ხარჯთაღრიცხვა არსებული დაფინანსების პირობებში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4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მადლობა ყურადღებისთვის!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100" b="1" dirty="0" smtClean="0">
                <a:solidFill>
                  <a:srgbClr val="C00000"/>
                </a:solidFill>
              </a:rPr>
              <a:t>თავი 1-საკანონმდებლო ჩარჩო</a:t>
            </a:r>
            <a:r>
              <a:rPr lang="ka-GE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ka-GE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a-GE" sz="4000" b="1" dirty="0" smtClean="0">
                <a:solidFill>
                  <a:schemeClr val="accent1">
                    <a:lumMod val="50000"/>
                  </a:schemeClr>
                </a:solidFill>
              </a:rPr>
              <a:t>ადგილობრივი </a:t>
            </a:r>
            <a:r>
              <a:rPr lang="ka-GE" sz="4000" b="1" dirty="0">
                <a:solidFill>
                  <a:schemeClr val="accent1">
                    <a:lumMod val="50000"/>
                  </a:schemeClr>
                </a:solidFill>
              </a:rPr>
              <a:t>თვითმმართველობის კოდექსი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11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ეს არის ძირითადი დოკუმენტი, რომელიც განსაზღვრავს:</a:t>
            </a:r>
          </a:p>
          <a:p>
            <a:pPr lvl="1"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ადგილობრივი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თვითმმართველობის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განხორციელების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სამართლებრივ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საფუძვლებს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ადგილობრივი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თვითმმართველობის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ორგანოების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უფლებამოსილებებს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მათი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შექმნისა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საქმიანობის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წესებ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ს;</a:t>
            </a:r>
          </a:p>
          <a:p>
            <a:pPr lvl="1"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მათ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ფინანსებსა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ქონებას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ურთიერთობებს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მოქალაქეებთან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ხელისუფლების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ორგანოებთან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საჯარო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კერძო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სამართლის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იურიდიულ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პირებთან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algn="just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აგრეთვე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ადგილობრივი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თვითმმართველობის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ორგანოების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საქმიანობაზე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ზედამხედველობისა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პირდაპირი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მმართველობის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განხორციელების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წესებს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8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თვითმმართველი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ერთეული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მუნიციპალიტეტი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მუნიციპალიტეტი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არის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დასახლება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თვითმმართველი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ქალაქი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რომელსაც</a:t>
            </a:r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ka-GE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აქვს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ადმინისტრაციული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საზღვრები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ადმინისტრაციული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ცენტრი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57200" lvl="1" indent="0">
              <a:buNone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გააჩნია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არჩევითი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წარმომადგენლობითი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აღმასრულებელი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ორგანოები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57200" lvl="1" indent="0">
              <a:buNone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ჰყავს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რეგისტრირებული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მოსახლეობა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57200" lvl="1" indent="0">
              <a:buNone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აქვს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საკუთარი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ქონება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შემოსულობები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57200" lvl="1" indent="0">
              <a:buNone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მუნიციპალიტეტი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საჯარო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სამართლის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იურიდიული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პირია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მუნიციპალიტეტის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უფლებამოსილების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სახეები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საკუთარი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უფლებამოსილება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დადგენილი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უფლებამოსილება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რომელსაც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დამოუკიდებლად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საკუთარი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პასუხისმგებლობით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ახორციელებს</a:t>
            </a:r>
            <a:r>
              <a:rPr lang="en-US" dirty="0"/>
              <a:t>. </a:t>
            </a:r>
            <a:endParaRPr lang="ka-GE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დელეგირებული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უფლებამოსილება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ავტონომიური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რესპუბლიკის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ხელისუფლების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ორგანოს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უფლებამოსილება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რომელიც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მუნიციპალიტეტს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გადაეცა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საფუძველზე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კანონმდებლობის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შესაბამისად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დადებული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ხელშეკრულების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საფუძველზე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სათანადო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მატერიალური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ფინანსური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უზრუნველყოფით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2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1">
                    <a:lumMod val="50000"/>
                  </a:schemeClr>
                </a:solidFill>
              </a:rPr>
              <a:t>მუნიციპალიტეტის </a:t>
            </a:r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>საკუთარი უფლებამოსილება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483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ბიუჯეტის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პროექტის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მომზადება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განხილვა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დამტკიცება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დამტკიცებულ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ბიუჯეტში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ცვლილების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შეტანა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შესრულების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ანგარიშის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მოსმენა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შეფასება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კანონმდებლობის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შესაბამისად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საბიუჯეტო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სახსრების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განკარგვა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სახაზინო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ფინანსური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ოპერაციებისა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საბანკო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ტრანზაქციების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წარმოება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საკუთარი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ინიციატივით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გადაწყვიტოს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ნებისმიერი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საკითხი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რომლის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გადაწყვეტაც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კანონმდებლობით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ხელისუფლების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სხვა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ორგანოს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უფლებამოსილება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აკრძალული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განახორციელოს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ღონისძიებები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დასაქმების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ხელშეწყობის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სოფლის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მეურნეობის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მხარდაჭერის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ტურიზმის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განვითარების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სოციალური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დახმარების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ჯანმრთელობის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დაცვის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მიზნით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და სხვა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მუნიციპალიტ</a:t>
            </a:r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>ი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ს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დელეგირებული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უფლებამოსილებ</a:t>
            </a:r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>ა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ჯანმრთელობის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დაცვის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სფეროში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2537" cy="43513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განსაზღვრული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ა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საზოგადოებრივი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ჯანმრთელობის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შესახებ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(მუხლი 36. </a:t>
            </a:r>
            <a:r>
              <a:rPr lang="ka-GE" b="1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მუნიციპალიტეტებისთვის </a:t>
            </a:r>
            <a:r>
              <a:rPr lang="ka-GE" b="1" u="sng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დელეგირებული უფლებამოსილებები საზოგადოებრივი ჯანმრთელობის </a:t>
            </a:r>
            <a:r>
              <a:rPr lang="ka-GE" b="1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სფეროში</a:t>
            </a:r>
            <a:r>
              <a:rPr lang="ka-GE" b="1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ფინანსდება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მუნიციპალიტეტის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მიზნობრივი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ტრანსფერით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გამოყოფილი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მუხლიდან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72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მუნიციპალიტეტის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ორგანოები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მუნიციპალიტეტის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უფლებამოსილებათა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განხორციელებისას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გამოსცემენ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ადმინისტრაციულ-სამართლებრივ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აქტებს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შეიმუშავებენ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ამტკიცებენ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ახორციელებენ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შესაბამის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პროგრამებს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სტრატეგიებს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სამოქმედო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გეგმებსა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პროექტებს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ახორციელებენ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შესყიდვებს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დებენ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ხელშეკრულებებს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სხვა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9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თავი 2-საბიუჯეტო ციკლი</a:t>
            </a:r>
            <a:br>
              <a:rPr lang="ka-GE" sz="2800" b="1" dirty="0" smtClean="0">
                <a:solidFill>
                  <a:srgbClr val="C00000"/>
                </a:solidFill>
              </a:rPr>
            </a:br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>საბიუჯეტო </a:t>
            </a:r>
            <a:r>
              <a:rPr lang="ka-GE" sz="3200" b="1" dirty="0" smtClean="0">
                <a:solidFill>
                  <a:schemeClr val="accent1">
                    <a:lumMod val="50000"/>
                  </a:schemeClr>
                </a:solidFill>
              </a:rPr>
              <a:t>ციკლი (ზოგადი პრინციპები)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6284" cy="4799764"/>
          </a:xfrm>
        </p:spPr>
        <p:txBody>
          <a:bodyPr>
            <a:normAutofit fontScale="85000" lnSpcReduction="20000"/>
          </a:bodyPr>
          <a:lstStyle/>
          <a:p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მუნიციპალიტეტების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მიერ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განსახორციელებელი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პროგრამების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დაფინანსება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ხორციელდება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ადგილობრივი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თვითმმართველობის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ბიუჯეტიდან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ka-GE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საბიუჯეტო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სისტემის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ფორმირების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პრინციპებს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განსაზღვრავს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კანონი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,,</a:t>
            </a:r>
            <a:r>
              <a:rPr lang="en-US" dirty="0" err="1">
                <a:solidFill>
                  <a:srgbClr val="C00000"/>
                </a:solidFill>
              </a:rPr>
              <a:t>საქართველოს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საბიუჯეტო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კოდექსი</a:t>
            </a:r>
            <a:r>
              <a:rPr lang="en-US" dirty="0">
                <a:solidFill>
                  <a:srgbClr val="C00000"/>
                </a:solidFill>
              </a:rPr>
              <a:t>“,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რომელიც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ასევე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არეგულირებს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ადგილობრივი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თვითმმართველი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ერთეულების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პროექტების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მომზადების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განხილვის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დამტკიცების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შესრულების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ანგარიშგებისა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კონტროლის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წესებს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ka-G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სახელმწიფო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ბიუჯეტის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პროექტის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მომზადებისა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და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წარდგენის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პროცესს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კოორდინაციას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უწევს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საქართველოს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ფინანსთა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სამინისტრო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რომელიც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ასევე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ამზადებს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დოკუმენტს</a:t>
            </a:r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ადგილობრივი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ხელისუფლებების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განვითარების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ძირითადი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მიმართულებების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შესახებ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567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1003</Words>
  <Application>Microsoft Office PowerPoint</Application>
  <PresentationFormat>Widescreen</PresentationFormat>
  <Paragraphs>136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Wingdings</vt:lpstr>
      <vt:lpstr>Office Theme</vt:lpstr>
      <vt:lpstr>ჯანმრთელობის, საზოგადოებრივი ჯანდაცვის და სოციალურ სფეროში ადგილობრივი მნიშვნელობის სტრატეგიისა და მუნიციპალური პროგრამების შემუშავება და მენეჯმენტი </vt:lpstr>
      <vt:lpstr>კურსის მიზანი </vt:lpstr>
      <vt:lpstr>თავი 1-საკანონმდებლო ჩარჩო ადგილობრივი თვითმმართველობის კოდექსი </vt:lpstr>
      <vt:lpstr>თვითმმართველი ერთეული -მუნიციპალიტეტი  </vt:lpstr>
      <vt:lpstr>მუნიციპალიტეტის უფლებამოსილების სახეები</vt:lpstr>
      <vt:lpstr>მუნიციპალიტეტის საკუთარი უფლებამოსილება</vt:lpstr>
      <vt:lpstr>მუნიციპალიტის დელეგირებული უფლებამოსილება ჯანმრთელობის დაცვის სფეროში </vt:lpstr>
      <vt:lpstr>მუნიციპალიტეტის ორგანოები მუნიციპალიტეტის უფლებამოსილებათა განხორციელებისას</vt:lpstr>
      <vt:lpstr>თავი 2-საბიუჯეტო ციკლი  საბიუჯეტო ციკლი (ზოგადი პრინციპები)</vt:lpstr>
      <vt:lpstr>საბიუჯეტო ციკლი (ბიუჯეტის მომზადების ვადები)</vt:lpstr>
      <vt:lpstr>სახელმწიფო ბიუჯეტის პროექტის მომზადების ეტაპები (ვადები)</vt:lpstr>
      <vt:lpstr>სახელმწიფო ბიუჯეტის პროექტის დამტკიცება</vt:lpstr>
      <vt:lpstr>პროგრამული ბიუჯეტი</vt:lpstr>
      <vt:lpstr>მუნიციპალიტეტის პრიორიტეტების დოკუმენტი </vt:lpstr>
      <vt:lpstr>მუნიციპალიტეტის პრიორიტეტების დოკუმენტი </vt:lpstr>
      <vt:lpstr>მუნიციპალიტეტის პროგრამული ბიუჯეტი</vt:lpstr>
      <vt:lpstr>შესრულების შეფასების ინდიკატორი</vt:lpstr>
      <vt:lpstr>შესრულების შეფასების ინდიკატორი</vt:lpstr>
      <vt:lpstr>მუნიციპალიტეტის საშუალოვადიანი სამოქმედო გეგმა </vt:lpstr>
      <vt:lpstr>საშუალოვადიანი სამოქმედო გეგმის სტრუქტურა 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ჯანმრთელობის, საზოგადოებრივი ჯანდაცვის და სოციალურ სფეროში ადგილობრივი მნიშვნელობის სტრატეგიისა და მუნიციპალური პროგრამების შემუშავება და მენეჯმენტი </dc:title>
  <dc:creator>Windows User</dc:creator>
  <cp:lastModifiedBy>Windows User</cp:lastModifiedBy>
  <cp:revision>17</cp:revision>
  <dcterms:created xsi:type="dcterms:W3CDTF">2020-10-04T08:38:08Z</dcterms:created>
  <dcterms:modified xsi:type="dcterms:W3CDTF">2020-10-04T11:27:31Z</dcterms:modified>
</cp:coreProperties>
</file>